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13"/>
  </p:notesMasterIdLst>
  <p:sldIdLst>
    <p:sldId id="256" r:id="rId5"/>
    <p:sldId id="264" r:id="rId6"/>
    <p:sldId id="258" r:id="rId7"/>
    <p:sldId id="262" r:id="rId8"/>
    <p:sldId id="263" r:id="rId9"/>
    <p:sldId id="261" r:id="rId10"/>
    <p:sldId id="265" r:id="rId11"/>
    <p:sldId id="260" r:id="rId12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1pPr>
    <a:lvl2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2pPr>
    <a:lvl3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3pPr>
    <a:lvl4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4pPr>
    <a:lvl5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5pPr>
    <a:lvl6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6pPr>
    <a:lvl7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7pPr>
    <a:lvl8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8pPr>
    <a:lvl9pPr marL="0" marR="0" indent="0" algn="ctr" defTabSz="2438337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4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Helvetica Neue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pos="754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B1622"/>
    <a:srgbClr val="D1B3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8ED6A-2414-964E-BEDD-1E8C67D0C4E5}" v="268" dt="2023-04-19T14:20:33.904"/>
    <p1510:client id="{D415B7B9-89EF-4FB3-9439-BAE9CC2D2AF2}" v="5" dt="2023-04-18T15:31:00.993"/>
  </p1510:revLst>
</p1510:revInfo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5E6"/>
          </a:solidFill>
        </a:fill>
      </a:tcStyle>
    </a:wholeTbl>
    <a:band2H>
      <a:tcTxStyle/>
      <a:tcStyle>
        <a:tcBdr/>
        <a:fill>
          <a:solidFill>
            <a:srgbClr val="E6EB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BE4CA"/>
          </a:solidFill>
        </a:fill>
      </a:tcStyle>
    </a:wholeTbl>
    <a:band2H>
      <a:tcTxStyle/>
      <a:tcStyle>
        <a:tcBdr/>
        <a:fill>
          <a:solidFill>
            <a:srgbClr val="E7F2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CCBD6"/>
          </a:solidFill>
        </a:fill>
      </a:tcStyle>
    </a:wholeTbl>
    <a:band2H>
      <a:tcTxStyle/>
      <a:tcStyle>
        <a:tcBdr/>
        <a:fill>
          <a:solidFill>
            <a:srgbClr val="F6E7EC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FFFFF">
              <a:alpha val="20000"/>
            </a:srgbClr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508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254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/>
        <p:guide pos="7544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llo Giorgia" userId="S::lillog@usi.ch::6e4a3373-2578-48b3-b0a8-8956b9fd2bb1" providerId="AD" clId="Web-{A30BD21D-7E10-40FE-B76C-61A2F53677EE}"/>
    <pc:docChg chg="modSld">
      <pc:chgData name="Lillo Giorgia" userId="S::lillog@usi.ch::6e4a3373-2578-48b3-b0a8-8956b9fd2bb1" providerId="AD" clId="Web-{A30BD21D-7E10-40FE-B76C-61A2F53677EE}" dt="2023-04-17T19:54:12.777" v="26" actId="1076"/>
      <pc:docMkLst>
        <pc:docMk/>
      </pc:docMkLst>
      <pc:sldChg chg="delSp modSp">
        <pc:chgData name="Lillo Giorgia" userId="S::lillog@usi.ch::6e4a3373-2578-48b3-b0a8-8956b9fd2bb1" providerId="AD" clId="Web-{A30BD21D-7E10-40FE-B76C-61A2F53677EE}" dt="2023-04-17T19:31:46.483" v="1"/>
        <pc:sldMkLst>
          <pc:docMk/>
          <pc:sldMk cId="0" sldId="256"/>
        </pc:sldMkLst>
        <pc:spChg chg="mod">
          <ac:chgData name="Lillo Giorgia" userId="S::lillog@usi.ch::6e4a3373-2578-48b3-b0a8-8956b9fd2bb1" providerId="AD" clId="Web-{A30BD21D-7E10-40FE-B76C-61A2F53677EE}" dt="2023-04-17T19:31:29.811" v="0" actId="1076"/>
          <ac:spMkLst>
            <pc:docMk/>
            <pc:sldMk cId="0" sldId="256"/>
            <ac:spMk id="11" creationId="{54B6C5FD-83AA-C861-EC6A-7955D6591DB7}"/>
          </ac:spMkLst>
        </pc:spChg>
        <pc:spChg chg="del">
          <ac:chgData name="Lillo Giorgia" userId="S::lillog@usi.ch::6e4a3373-2578-48b3-b0a8-8956b9fd2bb1" providerId="AD" clId="Web-{A30BD21D-7E10-40FE-B76C-61A2F53677EE}" dt="2023-04-17T19:31:46.483" v="1"/>
          <ac:spMkLst>
            <pc:docMk/>
            <pc:sldMk cId="0" sldId="256"/>
            <ac:spMk id="12" creationId="{5A53D323-4EDE-3E41-19EE-6D4A452062FA}"/>
          </ac:spMkLst>
        </pc:spChg>
      </pc:sldChg>
      <pc:sldChg chg="addSp modSp">
        <pc:chgData name="Lillo Giorgia" userId="S::lillog@usi.ch::6e4a3373-2578-48b3-b0a8-8956b9fd2bb1" providerId="AD" clId="Web-{A30BD21D-7E10-40FE-B76C-61A2F53677EE}" dt="2023-04-17T19:44:16.047" v="10" actId="1076"/>
        <pc:sldMkLst>
          <pc:docMk/>
          <pc:sldMk cId="0" sldId="257"/>
        </pc:sldMkLst>
        <pc:picChg chg="add mod">
          <ac:chgData name="Lillo Giorgia" userId="S::lillog@usi.ch::6e4a3373-2578-48b3-b0a8-8956b9fd2bb1" providerId="AD" clId="Web-{A30BD21D-7E10-40FE-B76C-61A2F53677EE}" dt="2023-04-17T19:41:01.618" v="9" actId="1076"/>
          <ac:picMkLst>
            <pc:docMk/>
            <pc:sldMk cId="0" sldId="257"/>
            <ac:picMk id="2" creationId="{95E89505-2273-850C-38A4-3E02E4559D67}"/>
          </ac:picMkLst>
        </pc:picChg>
        <pc:picChg chg="mod">
          <ac:chgData name="Lillo Giorgia" userId="S::lillog@usi.ch::6e4a3373-2578-48b3-b0a8-8956b9fd2bb1" providerId="AD" clId="Web-{A30BD21D-7E10-40FE-B76C-61A2F53677EE}" dt="2023-04-17T19:44:16.047" v="10" actId="1076"/>
          <ac:picMkLst>
            <pc:docMk/>
            <pc:sldMk cId="0" sldId="257"/>
            <ac:picMk id="4" creationId="{AB55A004-1BEC-47B9-7893-65F2C92FF354}"/>
          </ac:picMkLst>
        </pc:picChg>
      </pc:sldChg>
      <pc:sldChg chg="modSp">
        <pc:chgData name="Lillo Giorgia" userId="S::lillog@usi.ch::6e4a3373-2578-48b3-b0a8-8956b9fd2bb1" providerId="AD" clId="Web-{A30BD21D-7E10-40FE-B76C-61A2F53677EE}" dt="2023-04-17T19:54:12.777" v="26" actId="1076"/>
        <pc:sldMkLst>
          <pc:docMk/>
          <pc:sldMk cId="105428107" sldId="260"/>
        </pc:sldMkLst>
        <pc:spChg chg="mod">
          <ac:chgData name="Lillo Giorgia" userId="S::lillog@usi.ch::6e4a3373-2578-48b3-b0a8-8956b9fd2bb1" providerId="AD" clId="Web-{A30BD21D-7E10-40FE-B76C-61A2F53677EE}" dt="2023-04-17T19:53:32.214" v="24" actId="1076"/>
          <ac:spMkLst>
            <pc:docMk/>
            <pc:sldMk cId="105428107" sldId="260"/>
            <ac:spMk id="155" creationId="{00000000-0000-0000-0000-000000000000}"/>
          </ac:spMkLst>
        </pc:spChg>
        <pc:picChg chg="mod">
          <ac:chgData name="Lillo Giorgia" userId="S::lillog@usi.ch::6e4a3373-2578-48b3-b0a8-8956b9fd2bb1" providerId="AD" clId="Web-{A30BD21D-7E10-40FE-B76C-61A2F53677EE}" dt="2023-04-17T19:54:12.777" v="26" actId="1076"/>
          <ac:picMkLst>
            <pc:docMk/>
            <pc:sldMk cId="105428107" sldId="260"/>
            <ac:picMk id="156" creationId="{00000000-0000-0000-0000-000000000000}"/>
          </ac:picMkLst>
        </pc:picChg>
      </pc:sldChg>
    </pc:docChg>
  </pc:docChgLst>
  <pc:docChgLst>
    <pc:chgData name="Lillo Giorgia" userId="S::lillog@usi.ch::6e4a3373-2578-48b3-b0a8-8956b9fd2bb1" providerId="AD" clId="Web-{391E67A0-B60F-47BE-9FD6-6373634ADEDC}"/>
    <pc:docChg chg="modSld">
      <pc:chgData name="Lillo Giorgia" userId="S::lillog@usi.ch::6e4a3373-2578-48b3-b0a8-8956b9fd2bb1" providerId="AD" clId="Web-{391E67A0-B60F-47BE-9FD6-6373634ADEDC}" dt="2023-04-17T20:52:56.914" v="97" actId="1076"/>
      <pc:docMkLst>
        <pc:docMk/>
      </pc:docMkLst>
      <pc:sldChg chg="modSp">
        <pc:chgData name="Lillo Giorgia" userId="S::lillog@usi.ch::6e4a3373-2578-48b3-b0a8-8956b9fd2bb1" providerId="AD" clId="Web-{391E67A0-B60F-47BE-9FD6-6373634ADEDC}" dt="2023-04-17T20:47:56.237" v="43" actId="1076"/>
        <pc:sldMkLst>
          <pc:docMk/>
          <pc:sldMk cId="3569557510" sldId="258"/>
        </pc:sldMkLst>
        <pc:spChg chg="mod">
          <ac:chgData name="Lillo Giorgia" userId="S::lillog@usi.ch::6e4a3373-2578-48b3-b0a8-8956b9fd2bb1" providerId="AD" clId="Web-{391E67A0-B60F-47BE-9FD6-6373634ADEDC}" dt="2023-04-17T20:47:46.221" v="42" actId="1076"/>
          <ac:spMkLst>
            <pc:docMk/>
            <pc:sldMk cId="3569557510" sldId="258"/>
            <ac:spMk id="20" creationId="{E82E1E3C-4719-E036-1DC6-23D5FFB4B711}"/>
          </ac:spMkLst>
        </pc:spChg>
        <pc:picChg chg="mod">
          <ac:chgData name="Lillo Giorgia" userId="S::lillog@usi.ch::6e4a3373-2578-48b3-b0a8-8956b9fd2bb1" providerId="AD" clId="Web-{391E67A0-B60F-47BE-9FD6-6373634ADEDC}" dt="2023-04-17T20:47:56.237" v="43" actId="1076"/>
          <ac:picMkLst>
            <pc:docMk/>
            <pc:sldMk cId="3569557510" sldId="258"/>
            <ac:picMk id="7" creationId="{AEDEEB48-E376-DE2F-9DB0-63C92651995B}"/>
          </ac:picMkLst>
        </pc:picChg>
        <pc:picChg chg="mod">
          <ac:chgData name="Lillo Giorgia" userId="S::lillog@usi.ch::6e4a3373-2578-48b3-b0a8-8956b9fd2bb1" providerId="AD" clId="Web-{391E67A0-B60F-47BE-9FD6-6373634ADEDC}" dt="2023-04-17T20:47:33.736" v="40" actId="1076"/>
          <ac:picMkLst>
            <pc:docMk/>
            <pc:sldMk cId="3569557510" sldId="258"/>
            <ac:picMk id="19" creationId="{C66BDBD7-243B-1B03-7F3B-F0AAE772ABD8}"/>
          </ac:picMkLst>
        </pc:picChg>
      </pc:sldChg>
      <pc:sldChg chg="modSp">
        <pc:chgData name="Lillo Giorgia" userId="S::lillog@usi.ch::6e4a3373-2578-48b3-b0a8-8956b9fd2bb1" providerId="AD" clId="Web-{391E67A0-B60F-47BE-9FD6-6373634ADEDC}" dt="2023-04-17T20:51:26.053" v="80" actId="1076"/>
        <pc:sldMkLst>
          <pc:docMk/>
          <pc:sldMk cId="1405658670" sldId="262"/>
        </pc:sldMkLst>
        <pc:spChg chg="mod">
          <ac:chgData name="Lillo Giorgia" userId="S::lillog@usi.ch::6e4a3373-2578-48b3-b0a8-8956b9fd2bb1" providerId="AD" clId="Web-{391E67A0-B60F-47BE-9FD6-6373634ADEDC}" dt="2023-04-17T20:51:17.428" v="78" actId="1076"/>
          <ac:spMkLst>
            <pc:docMk/>
            <pc:sldMk cId="1405658670" sldId="262"/>
            <ac:spMk id="6" creationId="{77FE98F6-3400-B5BE-2948-DBA4805A720D}"/>
          </ac:spMkLst>
        </pc:spChg>
        <pc:picChg chg="mod">
          <ac:chgData name="Lillo Giorgia" userId="S::lillog@usi.ch::6e4a3373-2578-48b3-b0a8-8956b9fd2bb1" providerId="AD" clId="Web-{391E67A0-B60F-47BE-9FD6-6373634ADEDC}" dt="2023-04-17T20:50:36.693" v="73" actId="1076"/>
          <ac:picMkLst>
            <pc:docMk/>
            <pc:sldMk cId="1405658670" sldId="262"/>
            <ac:picMk id="3" creationId="{120D055A-93EA-2ED9-0BD9-DDF8FC799275}"/>
          </ac:picMkLst>
        </pc:picChg>
        <pc:picChg chg="mod">
          <ac:chgData name="Lillo Giorgia" userId="S::lillog@usi.ch::6e4a3373-2578-48b3-b0a8-8956b9fd2bb1" providerId="AD" clId="Web-{391E67A0-B60F-47BE-9FD6-6373634ADEDC}" dt="2023-04-17T20:51:26.053" v="80" actId="1076"/>
          <ac:picMkLst>
            <pc:docMk/>
            <pc:sldMk cId="1405658670" sldId="262"/>
            <ac:picMk id="4" creationId="{75003298-CFB2-C3FB-17C4-815BB38FADF9}"/>
          </ac:picMkLst>
        </pc:picChg>
        <pc:picChg chg="mod">
          <ac:chgData name="Lillo Giorgia" userId="S::lillog@usi.ch::6e4a3373-2578-48b3-b0a8-8956b9fd2bb1" providerId="AD" clId="Web-{391E67A0-B60F-47BE-9FD6-6373634ADEDC}" dt="2023-04-17T20:51:11.865" v="77" actId="1076"/>
          <ac:picMkLst>
            <pc:docMk/>
            <pc:sldMk cId="1405658670" sldId="262"/>
            <ac:picMk id="5" creationId="{4955DF2B-E673-E25F-2CCA-9DADB40FFC14}"/>
          </ac:picMkLst>
        </pc:picChg>
      </pc:sldChg>
      <pc:sldChg chg="modSp">
        <pc:chgData name="Lillo Giorgia" userId="S::lillog@usi.ch::6e4a3373-2578-48b3-b0a8-8956b9fd2bb1" providerId="AD" clId="Web-{391E67A0-B60F-47BE-9FD6-6373634ADEDC}" dt="2023-04-17T20:52:56.914" v="97" actId="1076"/>
        <pc:sldMkLst>
          <pc:docMk/>
          <pc:sldMk cId="3042856056" sldId="263"/>
        </pc:sldMkLst>
        <pc:spChg chg="mod">
          <ac:chgData name="Lillo Giorgia" userId="S::lillog@usi.ch::6e4a3373-2578-48b3-b0a8-8956b9fd2bb1" providerId="AD" clId="Web-{391E67A0-B60F-47BE-9FD6-6373634ADEDC}" dt="2023-04-17T20:52:56.914" v="97" actId="1076"/>
          <ac:spMkLst>
            <pc:docMk/>
            <pc:sldMk cId="3042856056" sldId="263"/>
            <ac:spMk id="6" creationId="{022C442E-22BD-9743-D3B1-EF7F90FFFD04}"/>
          </ac:spMkLst>
        </pc:spChg>
        <pc:picChg chg="mod">
          <ac:chgData name="Lillo Giorgia" userId="S::lillog@usi.ch::6e4a3373-2578-48b3-b0a8-8956b9fd2bb1" providerId="AD" clId="Web-{391E67A0-B60F-47BE-9FD6-6373634ADEDC}" dt="2023-04-17T20:52:33.538" v="94" actId="1076"/>
          <ac:picMkLst>
            <pc:docMk/>
            <pc:sldMk cId="3042856056" sldId="263"/>
            <ac:picMk id="3" creationId="{AF635C54-E871-3F7D-C065-D4E430BE7A27}"/>
          </ac:picMkLst>
        </pc:picChg>
        <pc:picChg chg="mod">
          <ac:chgData name="Lillo Giorgia" userId="S::lillog@usi.ch::6e4a3373-2578-48b3-b0a8-8956b9fd2bb1" providerId="AD" clId="Web-{391E67A0-B60F-47BE-9FD6-6373634ADEDC}" dt="2023-04-17T20:52:26.679" v="93" actId="1076"/>
          <ac:picMkLst>
            <pc:docMk/>
            <pc:sldMk cId="3042856056" sldId="263"/>
            <ac:picMk id="4" creationId="{2C8B0E09-B5EF-F863-A913-7287FBA59039}"/>
          </ac:picMkLst>
        </pc:picChg>
        <pc:picChg chg="mod">
          <ac:chgData name="Lillo Giorgia" userId="S::lillog@usi.ch::6e4a3373-2578-48b3-b0a8-8956b9fd2bb1" providerId="AD" clId="Web-{391E67A0-B60F-47BE-9FD6-6373634ADEDC}" dt="2023-04-17T20:52:07.929" v="90" actId="1076"/>
          <ac:picMkLst>
            <pc:docMk/>
            <pc:sldMk cId="3042856056" sldId="263"/>
            <ac:picMk id="5" creationId="{A8F9714E-E8E6-1671-7B56-CE0E01F71811}"/>
          </ac:picMkLst>
        </pc:picChg>
      </pc:sldChg>
    </pc:docChg>
  </pc:docChgLst>
  <pc:docChgLst>
    <pc:chgData name="Ambiveri Giulia" userId="S::ambivg@usi.ch::f1d5f064-cd1b-4bf1-9c58-f39910be6734" providerId="AD" clId="Web-{75F26FCE-DD85-18D3-A395-18782ADBACD2}"/>
    <pc:docChg chg="modSld">
      <pc:chgData name="Ambiveri Giulia" userId="S::ambivg@usi.ch::f1d5f064-cd1b-4bf1-9c58-f39910be6734" providerId="AD" clId="Web-{75F26FCE-DD85-18D3-A395-18782ADBACD2}" dt="2023-04-17T20:59:31.112" v="67" actId="20577"/>
      <pc:docMkLst>
        <pc:docMk/>
      </pc:docMkLst>
      <pc:sldChg chg="modSp">
        <pc:chgData name="Ambiveri Giulia" userId="S::ambivg@usi.ch::f1d5f064-cd1b-4bf1-9c58-f39910be6734" providerId="AD" clId="Web-{75F26FCE-DD85-18D3-A395-18782ADBACD2}" dt="2023-04-17T19:43:58.486" v="1"/>
        <pc:sldMkLst>
          <pc:docMk/>
          <pc:sldMk cId="0" sldId="257"/>
        </pc:sldMkLst>
        <pc:picChg chg="mod">
          <ac:chgData name="Ambiveri Giulia" userId="S::ambivg@usi.ch::f1d5f064-cd1b-4bf1-9c58-f39910be6734" providerId="AD" clId="Web-{75F26FCE-DD85-18D3-A395-18782ADBACD2}" dt="2023-04-17T19:43:58.486" v="1"/>
          <ac:picMkLst>
            <pc:docMk/>
            <pc:sldMk cId="0" sldId="257"/>
            <ac:picMk id="4" creationId="{AB55A004-1BEC-47B9-7893-65F2C92FF354}"/>
          </ac:picMkLst>
        </pc:picChg>
      </pc:sldChg>
      <pc:sldChg chg="addSp modSp">
        <pc:chgData name="Ambiveri Giulia" userId="S::ambivg@usi.ch::f1d5f064-cd1b-4bf1-9c58-f39910be6734" providerId="AD" clId="Web-{75F26FCE-DD85-18D3-A395-18782ADBACD2}" dt="2023-04-17T20:44:24.258" v="35" actId="1076"/>
        <pc:sldMkLst>
          <pc:docMk/>
          <pc:sldMk cId="3569557510" sldId="258"/>
        </pc:sldMkLst>
        <pc:spChg chg="add mod">
          <ac:chgData name="Ambiveri Giulia" userId="S::ambivg@usi.ch::f1d5f064-cd1b-4bf1-9c58-f39910be6734" providerId="AD" clId="Web-{75F26FCE-DD85-18D3-A395-18782ADBACD2}" dt="2023-04-17T20:21:48.510" v="27"/>
          <ac:spMkLst>
            <pc:docMk/>
            <pc:sldMk cId="3569557510" sldId="258"/>
            <ac:spMk id="2" creationId="{DCB426EF-2371-D957-DDAA-0517BB3C930F}"/>
          </ac:spMkLst>
        </pc:spChg>
        <pc:picChg chg="mod">
          <ac:chgData name="Ambiveri Giulia" userId="S::ambivg@usi.ch::f1d5f064-cd1b-4bf1-9c58-f39910be6734" providerId="AD" clId="Web-{75F26FCE-DD85-18D3-A395-18782ADBACD2}" dt="2023-04-17T20:44:24.258" v="35" actId="1076"/>
          <ac:picMkLst>
            <pc:docMk/>
            <pc:sldMk cId="3569557510" sldId="258"/>
            <ac:picMk id="19" creationId="{C66BDBD7-243B-1B03-7F3B-F0AAE772ABD8}"/>
          </ac:picMkLst>
        </pc:picChg>
      </pc:sldChg>
      <pc:sldChg chg="modSp">
        <pc:chgData name="Ambiveri Giulia" userId="S::ambivg@usi.ch::f1d5f064-cd1b-4bf1-9c58-f39910be6734" providerId="AD" clId="Web-{75F26FCE-DD85-18D3-A395-18782ADBACD2}" dt="2023-04-17T20:59:31.112" v="67" actId="20577"/>
        <pc:sldMkLst>
          <pc:docMk/>
          <pc:sldMk cId="581920395" sldId="261"/>
        </pc:sldMkLst>
        <pc:spChg chg="mod">
          <ac:chgData name="Ambiveri Giulia" userId="S::ambivg@usi.ch::f1d5f064-cd1b-4bf1-9c58-f39910be6734" providerId="AD" clId="Web-{75F26FCE-DD85-18D3-A395-18782ADBACD2}" dt="2023-04-17T20:59:31.112" v="67" actId="20577"/>
          <ac:spMkLst>
            <pc:docMk/>
            <pc:sldMk cId="581920395" sldId="261"/>
            <ac:spMk id="6" creationId="{1EB294DF-90AD-F376-3596-0F586CA0D09B}"/>
          </ac:spMkLst>
        </pc:spChg>
      </pc:sldChg>
      <pc:sldChg chg="modSp">
        <pc:chgData name="Ambiveri Giulia" userId="S::ambivg@usi.ch::f1d5f064-cd1b-4bf1-9c58-f39910be6734" providerId="AD" clId="Web-{75F26FCE-DD85-18D3-A395-18782ADBACD2}" dt="2023-04-17T20:42:26.662" v="30" actId="1076"/>
        <pc:sldMkLst>
          <pc:docMk/>
          <pc:sldMk cId="1405658670" sldId="262"/>
        </pc:sldMkLst>
        <pc:picChg chg="mod">
          <ac:chgData name="Ambiveri Giulia" userId="S::ambivg@usi.ch::f1d5f064-cd1b-4bf1-9c58-f39910be6734" providerId="AD" clId="Web-{75F26FCE-DD85-18D3-A395-18782ADBACD2}" dt="2023-04-17T20:42:26.662" v="30" actId="1076"/>
          <ac:picMkLst>
            <pc:docMk/>
            <pc:sldMk cId="1405658670" sldId="262"/>
            <ac:picMk id="5" creationId="{4955DF2B-E673-E25F-2CCA-9DADB40FFC14}"/>
          </ac:picMkLst>
        </pc:picChg>
      </pc:sldChg>
      <pc:sldChg chg="modSp">
        <pc:chgData name="Ambiveri Giulia" userId="S::ambivg@usi.ch::f1d5f064-cd1b-4bf1-9c58-f39910be6734" providerId="AD" clId="Web-{75F26FCE-DD85-18D3-A395-18782ADBACD2}" dt="2023-04-17T20:42:56.678" v="34" actId="1076"/>
        <pc:sldMkLst>
          <pc:docMk/>
          <pc:sldMk cId="3042856056" sldId="263"/>
        </pc:sldMkLst>
        <pc:picChg chg="mod">
          <ac:chgData name="Ambiveri Giulia" userId="S::ambivg@usi.ch::f1d5f064-cd1b-4bf1-9c58-f39910be6734" providerId="AD" clId="Web-{75F26FCE-DD85-18D3-A395-18782ADBACD2}" dt="2023-04-17T20:42:35.287" v="31" actId="1076"/>
          <ac:picMkLst>
            <pc:docMk/>
            <pc:sldMk cId="3042856056" sldId="263"/>
            <ac:picMk id="4" creationId="{2C8B0E09-B5EF-F863-A913-7287FBA59039}"/>
          </ac:picMkLst>
        </pc:picChg>
        <pc:picChg chg="mod">
          <ac:chgData name="Ambiveri Giulia" userId="S::ambivg@usi.ch::f1d5f064-cd1b-4bf1-9c58-f39910be6734" providerId="AD" clId="Web-{75F26FCE-DD85-18D3-A395-18782ADBACD2}" dt="2023-04-17T20:42:56.678" v="34" actId="1076"/>
          <ac:picMkLst>
            <pc:docMk/>
            <pc:sldMk cId="3042856056" sldId="263"/>
            <ac:picMk id="5" creationId="{A8F9714E-E8E6-1671-7B56-CE0E01F71811}"/>
          </ac:picMkLst>
        </pc:picChg>
      </pc:sldChg>
    </pc:docChg>
  </pc:docChgLst>
  <pc:docChgLst>
    <pc:chgData name="Lillo Giorgia" userId="S::lillog@usi.ch::6e4a3373-2578-48b3-b0a8-8956b9fd2bb1" providerId="AD" clId="Web-{62986463-F3D2-490D-BBB3-F16B20B69788}"/>
    <pc:docChg chg="delSld modSld">
      <pc:chgData name="Lillo Giorgia" userId="S::lillog@usi.ch::6e4a3373-2578-48b3-b0a8-8956b9fd2bb1" providerId="AD" clId="Web-{62986463-F3D2-490D-BBB3-F16B20B69788}" dt="2023-04-17T21:02:25.470" v="30" actId="1076"/>
      <pc:docMkLst>
        <pc:docMk/>
      </pc:docMkLst>
      <pc:sldChg chg="modSp">
        <pc:chgData name="Lillo Giorgia" userId="S::lillog@usi.ch::6e4a3373-2578-48b3-b0a8-8956b9fd2bb1" providerId="AD" clId="Web-{62986463-F3D2-490D-BBB3-F16B20B69788}" dt="2023-04-17T21:02:25.470" v="30" actId="1076"/>
        <pc:sldMkLst>
          <pc:docMk/>
          <pc:sldMk cId="0" sldId="257"/>
        </pc:sldMkLst>
        <pc:spChg chg="mod">
          <ac:chgData name="Lillo Giorgia" userId="S::lillog@usi.ch::6e4a3373-2578-48b3-b0a8-8956b9fd2bb1" providerId="AD" clId="Web-{62986463-F3D2-490D-BBB3-F16B20B69788}" dt="2023-04-17T21:02:25.470" v="30" actId="1076"/>
          <ac:spMkLst>
            <pc:docMk/>
            <pc:sldMk cId="0" sldId="257"/>
            <ac:spMk id="5" creationId="{D4BEA5CA-BD87-B036-7529-AD27B23FFD7C}"/>
          </ac:spMkLst>
        </pc:spChg>
        <pc:picChg chg="mod">
          <ac:chgData name="Lillo Giorgia" userId="S::lillog@usi.ch::6e4a3373-2578-48b3-b0a8-8956b9fd2bb1" providerId="AD" clId="Web-{62986463-F3D2-490D-BBB3-F16B20B69788}" dt="2023-04-17T20:55:48.949" v="16" actId="1076"/>
          <ac:picMkLst>
            <pc:docMk/>
            <pc:sldMk cId="0" sldId="257"/>
            <ac:picMk id="10" creationId="{A2F802DD-AC1F-4C96-4DFE-E1FF8885F3B8}"/>
          </ac:picMkLst>
        </pc:picChg>
      </pc:sldChg>
      <pc:sldChg chg="modSp">
        <pc:chgData name="Lillo Giorgia" userId="S::lillog@usi.ch::6e4a3373-2578-48b3-b0a8-8956b9fd2bb1" providerId="AD" clId="Web-{62986463-F3D2-490D-BBB3-F16B20B69788}" dt="2023-04-17T20:54:13.557" v="1" actId="1076"/>
        <pc:sldMkLst>
          <pc:docMk/>
          <pc:sldMk cId="3569557510" sldId="258"/>
        </pc:sldMkLst>
        <pc:picChg chg="mod">
          <ac:chgData name="Lillo Giorgia" userId="S::lillog@usi.ch::6e4a3373-2578-48b3-b0a8-8956b9fd2bb1" providerId="AD" clId="Web-{62986463-F3D2-490D-BBB3-F16B20B69788}" dt="2023-04-17T20:54:13.557" v="1" actId="1076"/>
          <ac:picMkLst>
            <pc:docMk/>
            <pc:sldMk cId="3569557510" sldId="258"/>
            <ac:picMk id="7" creationId="{AEDEEB48-E376-DE2F-9DB0-63C92651995B}"/>
          </ac:picMkLst>
        </pc:picChg>
        <pc:picChg chg="mod">
          <ac:chgData name="Lillo Giorgia" userId="S::lillog@usi.ch::6e4a3373-2578-48b3-b0a8-8956b9fd2bb1" providerId="AD" clId="Web-{62986463-F3D2-490D-BBB3-F16B20B69788}" dt="2023-04-17T20:54:08.088" v="0" actId="1076"/>
          <ac:picMkLst>
            <pc:docMk/>
            <pc:sldMk cId="3569557510" sldId="258"/>
            <ac:picMk id="19" creationId="{C66BDBD7-243B-1B03-7F3B-F0AAE772ABD8}"/>
          </ac:picMkLst>
        </pc:picChg>
      </pc:sldChg>
      <pc:sldChg chg="del">
        <pc:chgData name="Lillo Giorgia" userId="S::lillog@usi.ch::6e4a3373-2578-48b3-b0a8-8956b9fd2bb1" providerId="AD" clId="Web-{62986463-F3D2-490D-BBB3-F16B20B69788}" dt="2023-04-17T21:00:09.874" v="27"/>
        <pc:sldMkLst>
          <pc:docMk/>
          <pc:sldMk cId="477533455" sldId="259"/>
        </pc:sldMkLst>
      </pc:sldChg>
      <pc:sldChg chg="modSp">
        <pc:chgData name="Lillo Giorgia" userId="S::lillog@usi.ch::6e4a3373-2578-48b3-b0a8-8956b9fd2bb1" providerId="AD" clId="Web-{62986463-F3D2-490D-BBB3-F16B20B69788}" dt="2023-04-17T20:56:26.168" v="19" actId="20577"/>
        <pc:sldMkLst>
          <pc:docMk/>
          <pc:sldMk cId="105428107" sldId="260"/>
        </pc:sldMkLst>
        <pc:spChg chg="mod">
          <ac:chgData name="Lillo Giorgia" userId="S::lillog@usi.ch::6e4a3373-2578-48b3-b0a8-8956b9fd2bb1" providerId="AD" clId="Web-{62986463-F3D2-490D-BBB3-F16B20B69788}" dt="2023-04-17T20:56:26.168" v="19" actId="20577"/>
          <ac:spMkLst>
            <pc:docMk/>
            <pc:sldMk cId="105428107" sldId="260"/>
            <ac:spMk id="155" creationId="{00000000-0000-0000-0000-000000000000}"/>
          </ac:spMkLst>
        </pc:spChg>
      </pc:sldChg>
      <pc:sldChg chg="modSp">
        <pc:chgData name="Lillo Giorgia" userId="S::lillog@usi.ch::6e4a3373-2578-48b3-b0a8-8956b9fd2bb1" providerId="AD" clId="Web-{62986463-F3D2-490D-BBB3-F16B20B69788}" dt="2023-04-17T20:58:57.842" v="26" actId="1076"/>
        <pc:sldMkLst>
          <pc:docMk/>
          <pc:sldMk cId="1405658670" sldId="262"/>
        </pc:sldMkLst>
        <pc:spChg chg="mod">
          <ac:chgData name="Lillo Giorgia" userId="S::lillog@usi.ch::6e4a3373-2578-48b3-b0a8-8956b9fd2bb1" providerId="AD" clId="Web-{62986463-F3D2-490D-BBB3-F16B20B69788}" dt="2023-04-17T20:58:57.842" v="26" actId="1076"/>
          <ac:spMkLst>
            <pc:docMk/>
            <pc:sldMk cId="1405658670" sldId="262"/>
            <ac:spMk id="6" creationId="{77FE98F6-3400-B5BE-2948-DBA4805A720D}"/>
          </ac:spMkLst>
        </pc:spChg>
      </pc:sldChg>
    </pc:docChg>
  </pc:docChgLst>
  <pc:docChgLst>
    <pc:chgData name="Boffi Sergio" userId="S::boffis@usi.ch::73ad35a6-a0b5-4d13-b350-7e5587bdd0f6" providerId="AD" clId="Web-{56C57C16-8407-426E-A4CA-4C7CAA462667}"/>
    <pc:docChg chg="addSld delSld modSld">
      <pc:chgData name="Boffi Sergio" userId="S::boffis@usi.ch::73ad35a6-a0b5-4d13-b350-7e5587bdd0f6" providerId="AD" clId="Web-{56C57C16-8407-426E-A4CA-4C7CAA462667}" dt="2023-04-17T21:07:08.005" v="414" actId="20577"/>
      <pc:docMkLst>
        <pc:docMk/>
      </pc:docMkLst>
      <pc:sldChg chg="addSp delSp modSp add replId">
        <pc:chgData name="Boffi Sergio" userId="S::boffis@usi.ch::73ad35a6-a0b5-4d13-b350-7e5587bdd0f6" providerId="AD" clId="Web-{56C57C16-8407-426E-A4CA-4C7CAA462667}" dt="2023-04-17T21:07:08.005" v="414" actId="20577"/>
        <pc:sldMkLst>
          <pc:docMk/>
          <pc:sldMk cId="581920395" sldId="261"/>
        </pc:sldMkLst>
        <pc:spChg chg="del">
          <ac:chgData name="Boffi Sergio" userId="S::boffis@usi.ch::73ad35a6-a0b5-4d13-b350-7e5587bdd0f6" providerId="AD" clId="Web-{56C57C16-8407-426E-A4CA-4C7CAA462667}" dt="2023-04-17T19:49:27.721" v="3"/>
          <ac:spMkLst>
            <pc:docMk/>
            <pc:sldMk cId="581920395" sldId="261"/>
            <ac:spMk id="2" creationId="{3FA2350F-0AA9-86F8-2866-53C9600731EF}"/>
          </ac:spMkLst>
        </pc:spChg>
        <pc:spChg chg="del mod">
          <ac:chgData name="Boffi Sergio" userId="S::boffis@usi.ch::73ad35a6-a0b5-4d13-b350-7e5587bdd0f6" providerId="AD" clId="Web-{56C57C16-8407-426E-A4CA-4C7CAA462667}" dt="2023-04-17T19:49:39.596" v="16"/>
          <ac:spMkLst>
            <pc:docMk/>
            <pc:sldMk cId="581920395" sldId="261"/>
            <ac:spMk id="3" creationId="{03554C09-97CC-D1A0-C931-FD4D8CD2459F}"/>
          </ac:spMkLst>
        </pc:spChg>
        <pc:spChg chg="add mod">
          <ac:chgData name="Boffi Sergio" userId="S::boffis@usi.ch::73ad35a6-a0b5-4d13-b350-7e5587bdd0f6" providerId="AD" clId="Web-{56C57C16-8407-426E-A4CA-4C7CAA462667}" dt="2023-04-17T21:07:08.005" v="414" actId="20577"/>
          <ac:spMkLst>
            <pc:docMk/>
            <pc:sldMk cId="581920395" sldId="261"/>
            <ac:spMk id="4" creationId="{B4C2A2B2-2934-A7C3-CD8B-138F87A2550B}"/>
          </ac:spMkLst>
        </pc:spChg>
        <pc:spChg chg="add del mod">
          <ac:chgData name="Boffi Sergio" userId="S::boffis@usi.ch::73ad35a6-a0b5-4d13-b350-7e5587bdd0f6" providerId="AD" clId="Web-{56C57C16-8407-426E-A4CA-4C7CAA462667}" dt="2023-04-17T20:34:46.291" v="169"/>
          <ac:spMkLst>
            <pc:docMk/>
            <pc:sldMk cId="581920395" sldId="261"/>
            <ac:spMk id="5" creationId="{880A8F87-9814-6257-D039-6E926E630946}"/>
          </ac:spMkLst>
        </pc:spChg>
        <pc:spChg chg="add mod">
          <ac:chgData name="Boffi Sergio" userId="S::boffis@usi.ch::73ad35a6-a0b5-4d13-b350-7e5587bdd0f6" providerId="AD" clId="Web-{56C57C16-8407-426E-A4CA-4C7CAA462667}" dt="2023-04-17T21:06:57.021" v="409" actId="20577"/>
          <ac:spMkLst>
            <pc:docMk/>
            <pc:sldMk cId="581920395" sldId="261"/>
            <ac:spMk id="6" creationId="{1EB294DF-90AD-F376-3596-0F586CA0D09B}"/>
          </ac:spMkLst>
        </pc:spChg>
        <pc:spChg chg="del mod">
          <ac:chgData name="Boffi Sergio" userId="S::boffis@usi.ch::73ad35a6-a0b5-4d13-b350-7e5587bdd0f6" providerId="AD" clId="Web-{56C57C16-8407-426E-A4CA-4C7CAA462667}" dt="2023-04-17T19:49:36.128" v="12"/>
          <ac:spMkLst>
            <pc:docMk/>
            <pc:sldMk cId="581920395" sldId="261"/>
            <ac:spMk id="157" creationId="{00000000-0000-0000-0000-000000000000}"/>
          </ac:spMkLst>
        </pc:spChg>
        <pc:spChg chg="del">
          <ac:chgData name="Boffi Sergio" userId="S::boffis@usi.ch::73ad35a6-a0b5-4d13-b350-7e5587bdd0f6" providerId="AD" clId="Web-{56C57C16-8407-426E-A4CA-4C7CAA462667}" dt="2023-04-17T19:49:27.721" v="6"/>
          <ac:spMkLst>
            <pc:docMk/>
            <pc:sldMk cId="581920395" sldId="261"/>
            <ac:spMk id="158" creationId="{00000000-0000-0000-0000-000000000000}"/>
          </ac:spMkLst>
        </pc:spChg>
        <pc:spChg chg="del">
          <ac:chgData name="Boffi Sergio" userId="S::boffis@usi.ch::73ad35a6-a0b5-4d13-b350-7e5587bdd0f6" providerId="AD" clId="Web-{56C57C16-8407-426E-A4CA-4C7CAA462667}" dt="2023-04-17T19:49:27.721" v="5"/>
          <ac:spMkLst>
            <pc:docMk/>
            <pc:sldMk cId="581920395" sldId="261"/>
            <ac:spMk id="159" creationId="{00000000-0000-0000-0000-000000000000}"/>
          </ac:spMkLst>
        </pc:spChg>
        <pc:spChg chg="del">
          <ac:chgData name="Boffi Sergio" userId="S::boffis@usi.ch::73ad35a6-a0b5-4d13-b350-7e5587bdd0f6" providerId="AD" clId="Web-{56C57C16-8407-426E-A4CA-4C7CAA462667}" dt="2023-04-17T19:49:27.721" v="4"/>
          <ac:spMkLst>
            <pc:docMk/>
            <pc:sldMk cId="581920395" sldId="261"/>
            <ac:spMk id="160" creationId="{00000000-0000-0000-0000-000000000000}"/>
          </ac:spMkLst>
        </pc:spChg>
        <pc:spChg chg="del">
          <ac:chgData name="Boffi Sergio" userId="S::boffis@usi.ch::73ad35a6-a0b5-4d13-b350-7e5587bdd0f6" providerId="AD" clId="Web-{56C57C16-8407-426E-A4CA-4C7CAA462667}" dt="2023-04-17T19:49:30.971" v="7"/>
          <ac:spMkLst>
            <pc:docMk/>
            <pc:sldMk cId="581920395" sldId="261"/>
            <ac:spMk id="161" creationId="{00000000-0000-0000-0000-000000000000}"/>
          </ac:spMkLst>
        </pc:spChg>
        <pc:picChg chg="del">
          <ac:chgData name="Boffi Sergio" userId="S::boffis@usi.ch::73ad35a6-a0b5-4d13-b350-7e5587bdd0f6" providerId="AD" clId="Web-{56C57C16-8407-426E-A4CA-4C7CAA462667}" dt="2023-04-17T19:49:42.003" v="17"/>
          <ac:picMkLst>
            <pc:docMk/>
            <pc:sldMk cId="581920395" sldId="261"/>
            <ac:picMk id="156" creationId="{00000000-0000-0000-0000-000000000000}"/>
          </ac:picMkLst>
        </pc:picChg>
        <pc:cxnChg chg="add del">
          <ac:chgData name="Boffi Sergio" userId="S::boffis@usi.ch::73ad35a6-a0b5-4d13-b350-7e5587bdd0f6" providerId="AD" clId="Web-{56C57C16-8407-426E-A4CA-4C7CAA462667}" dt="2023-04-17T20:56:05.871" v="367"/>
          <ac:cxnSpMkLst>
            <pc:docMk/>
            <pc:sldMk cId="581920395" sldId="261"/>
            <ac:cxnSpMk id="2" creationId="{390381CC-9094-4E28-EC9C-C2F9BC5DA8B8}"/>
          </ac:cxnSpMkLst>
        </pc:cxnChg>
      </pc:sldChg>
      <pc:sldChg chg="new del">
        <pc:chgData name="Boffi Sergio" userId="S::boffis@usi.ch::73ad35a6-a0b5-4d13-b350-7e5587bdd0f6" providerId="AD" clId="Web-{56C57C16-8407-426E-A4CA-4C7CAA462667}" dt="2023-04-17T19:47:13.469" v="1"/>
        <pc:sldMkLst>
          <pc:docMk/>
          <pc:sldMk cId="4030641613" sldId="261"/>
        </pc:sldMkLst>
      </pc:sldChg>
      <pc:sldChg chg="modSp">
        <pc:chgData name="Boffi Sergio" userId="S::boffis@usi.ch::73ad35a6-a0b5-4d13-b350-7e5587bdd0f6" providerId="AD" clId="Web-{56C57C16-8407-426E-A4CA-4C7CAA462667}" dt="2023-04-17T20:59:44.812" v="403" actId="20577"/>
        <pc:sldMkLst>
          <pc:docMk/>
          <pc:sldMk cId="1405658670" sldId="262"/>
        </pc:sldMkLst>
        <pc:spChg chg="mod">
          <ac:chgData name="Boffi Sergio" userId="S::boffis@usi.ch::73ad35a6-a0b5-4d13-b350-7e5587bdd0f6" providerId="AD" clId="Web-{56C57C16-8407-426E-A4CA-4C7CAA462667}" dt="2023-04-17T20:59:44.812" v="403" actId="20577"/>
          <ac:spMkLst>
            <pc:docMk/>
            <pc:sldMk cId="1405658670" sldId="262"/>
            <ac:spMk id="6" creationId="{77FE98F6-3400-B5BE-2948-DBA4805A720D}"/>
          </ac:spMkLst>
        </pc:spChg>
      </pc:sldChg>
    </pc:docChg>
  </pc:docChgLst>
  <pc:docChgLst>
    <pc:chgData name="Lucchesi Alessandro" userId="f0431799-c4dd-43ca-8383-45ce19ffb47d" providerId="ADAL" clId="{4A28ED6A-2414-964E-BEDD-1E8C67D0C4E5}"/>
    <pc:docChg chg="undo custSel addSld delSld modSld sldOrd">
      <pc:chgData name="Lucchesi Alessandro" userId="f0431799-c4dd-43ca-8383-45ce19ffb47d" providerId="ADAL" clId="{4A28ED6A-2414-964E-BEDD-1E8C67D0C4E5}" dt="2023-04-19T13:50:37.741" v="644" actId="14100"/>
      <pc:docMkLst>
        <pc:docMk/>
      </pc:docMkLst>
      <pc:sldChg chg="modSp mod">
        <pc:chgData name="Lucchesi Alessandro" userId="f0431799-c4dd-43ca-8383-45ce19ffb47d" providerId="ADAL" clId="{4A28ED6A-2414-964E-BEDD-1E8C67D0C4E5}" dt="2023-04-18T15:35:53.910" v="629" actId="14861"/>
        <pc:sldMkLst>
          <pc:docMk/>
          <pc:sldMk cId="0" sldId="256"/>
        </pc:sldMkLst>
        <pc:picChg chg="mod">
          <ac:chgData name="Lucchesi Alessandro" userId="f0431799-c4dd-43ca-8383-45ce19ffb47d" providerId="ADAL" clId="{4A28ED6A-2414-964E-BEDD-1E8C67D0C4E5}" dt="2023-04-18T15:35:53.910" v="629" actId="14861"/>
          <ac:picMkLst>
            <pc:docMk/>
            <pc:sldMk cId="0" sldId="256"/>
            <ac:picMk id="15" creationId="{0CDE6F68-A3BA-FA69-656D-5E844B442C72}"/>
          </ac:picMkLst>
        </pc:picChg>
      </pc:sldChg>
      <pc:sldChg chg="addSp delSp modSp del mod">
        <pc:chgData name="Lucchesi Alessandro" userId="f0431799-c4dd-43ca-8383-45ce19ffb47d" providerId="ADAL" clId="{4A28ED6A-2414-964E-BEDD-1E8C67D0C4E5}" dt="2023-04-18T05:22:23.250" v="290" actId="2696"/>
        <pc:sldMkLst>
          <pc:docMk/>
          <pc:sldMk cId="0" sldId="257"/>
        </pc:sldMkLst>
        <pc:spChg chg="mod">
          <ac:chgData name="Lucchesi Alessandro" userId="f0431799-c4dd-43ca-8383-45ce19ffb47d" providerId="ADAL" clId="{4A28ED6A-2414-964E-BEDD-1E8C67D0C4E5}" dt="2023-04-18T05:18:01.748" v="284" actId="1076"/>
          <ac:spMkLst>
            <pc:docMk/>
            <pc:sldMk cId="0" sldId="257"/>
            <ac:spMk id="5" creationId="{D4BEA5CA-BD87-B036-7529-AD27B23FFD7C}"/>
          </ac:spMkLst>
        </pc:spChg>
        <pc:picChg chg="add del mod">
          <ac:chgData name="Lucchesi Alessandro" userId="f0431799-c4dd-43ca-8383-45ce19ffb47d" providerId="ADAL" clId="{4A28ED6A-2414-964E-BEDD-1E8C67D0C4E5}" dt="2023-04-18T05:09:55.451" v="83"/>
          <ac:picMkLst>
            <pc:docMk/>
            <pc:sldMk cId="0" sldId="257"/>
            <ac:picMk id="3" creationId="{8AA00AB6-B083-47A1-85B1-D117FB289E6B}"/>
          </ac:picMkLst>
        </pc:picChg>
        <pc:picChg chg="add del mod">
          <ac:chgData name="Lucchesi Alessandro" userId="f0431799-c4dd-43ca-8383-45ce19ffb47d" providerId="ADAL" clId="{4A28ED6A-2414-964E-BEDD-1E8C67D0C4E5}" dt="2023-04-18T05:21:49.935" v="286" actId="478"/>
          <ac:picMkLst>
            <pc:docMk/>
            <pc:sldMk cId="0" sldId="257"/>
            <ac:picMk id="6" creationId="{360BC769-BD63-293E-851E-DDD615A63465}"/>
          </ac:picMkLst>
        </pc:picChg>
        <pc:picChg chg="del mod modCrop">
          <ac:chgData name="Lucchesi Alessandro" userId="f0431799-c4dd-43ca-8383-45ce19ffb47d" providerId="ADAL" clId="{4A28ED6A-2414-964E-BEDD-1E8C67D0C4E5}" dt="2023-04-18T05:10:10.753" v="91" actId="478"/>
          <ac:picMkLst>
            <pc:docMk/>
            <pc:sldMk cId="0" sldId="257"/>
            <ac:picMk id="10" creationId="{A2F802DD-AC1F-4C96-4DFE-E1FF8885F3B8}"/>
          </ac:picMkLst>
        </pc:picChg>
      </pc:sldChg>
      <pc:sldChg chg="modSp mod">
        <pc:chgData name="Lucchesi Alessandro" userId="f0431799-c4dd-43ca-8383-45ce19ffb47d" providerId="ADAL" clId="{4A28ED6A-2414-964E-BEDD-1E8C67D0C4E5}" dt="2023-04-18T08:00:09.047" v="582" actId="1076"/>
        <pc:sldMkLst>
          <pc:docMk/>
          <pc:sldMk cId="3569557510" sldId="258"/>
        </pc:sldMkLst>
        <pc:spChg chg="mod">
          <ac:chgData name="Lucchesi Alessandro" userId="f0431799-c4dd-43ca-8383-45ce19ffb47d" providerId="ADAL" clId="{4A28ED6A-2414-964E-BEDD-1E8C67D0C4E5}" dt="2023-04-18T08:00:09.047" v="582" actId="1076"/>
          <ac:spMkLst>
            <pc:docMk/>
            <pc:sldMk cId="3569557510" sldId="258"/>
            <ac:spMk id="20" creationId="{E82E1E3C-4719-E036-1DC6-23D5FFB4B711}"/>
          </ac:spMkLst>
        </pc:spChg>
        <pc:picChg chg="mod">
          <ac:chgData name="Lucchesi Alessandro" userId="f0431799-c4dd-43ca-8383-45ce19ffb47d" providerId="ADAL" clId="{4A28ED6A-2414-964E-BEDD-1E8C67D0C4E5}" dt="2023-04-18T08:00:03.714" v="581" actId="1076"/>
          <ac:picMkLst>
            <pc:docMk/>
            <pc:sldMk cId="3569557510" sldId="258"/>
            <ac:picMk id="19" creationId="{C66BDBD7-243B-1B03-7F3B-F0AAE772ABD8}"/>
          </ac:picMkLst>
        </pc:picChg>
      </pc:sldChg>
      <pc:sldChg chg="addSp delSp modSp mod">
        <pc:chgData name="Lucchesi Alessandro" userId="f0431799-c4dd-43ca-8383-45ce19ffb47d" providerId="ADAL" clId="{4A28ED6A-2414-964E-BEDD-1E8C67D0C4E5}" dt="2023-04-18T15:35:51.288" v="626" actId="1076"/>
        <pc:sldMkLst>
          <pc:docMk/>
          <pc:sldMk cId="105428107" sldId="260"/>
        </pc:sldMkLst>
        <pc:spChg chg="add del mod">
          <ac:chgData name="Lucchesi Alessandro" userId="f0431799-c4dd-43ca-8383-45ce19ffb47d" providerId="ADAL" clId="{4A28ED6A-2414-964E-BEDD-1E8C67D0C4E5}" dt="2023-04-18T05:34:46.472" v="309" actId="22"/>
          <ac:spMkLst>
            <pc:docMk/>
            <pc:sldMk cId="105428107" sldId="260"/>
            <ac:spMk id="3" creationId="{849ABCEB-C342-C4F1-F82D-B7E5732963B3}"/>
          </ac:spMkLst>
        </pc:spChg>
        <pc:spChg chg="mod">
          <ac:chgData name="Lucchesi Alessandro" userId="f0431799-c4dd-43ca-8383-45ce19ffb47d" providerId="ADAL" clId="{4A28ED6A-2414-964E-BEDD-1E8C67D0C4E5}" dt="2023-04-18T15:35:51.288" v="626" actId="1076"/>
          <ac:spMkLst>
            <pc:docMk/>
            <pc:sldMk cId="105428107" sldId="260"/>
            <ac:spMk id="155" creationId="{00000000-0000-0000-0000-000000000000}"/>
          </ac:spMkLst>
        </pc:spChg>
        <pc:picChg chg="add del mod">
          <ac:chgData name="Lucchesi Alessandro" userId="f0431799-c4dd-43ca-8383-45ce19ffb47d" providerId="ADAL" clId="{4A28ED6A-2414-964E-BEDD-1E8C67D0C4E5}" dt="2023-04-18T05:35:18.960" v="320" actId="478"/>
          <ac:picMkLst>
            <pc:docMk/>
            <pc:sldMk cId="105428107" sldId="260"/>
            <ac:picMk id="5" creationId="{9EA374D5-992B-0DF4-4BC1-E75D5E81DB7C}"/>
          </ac:picMkLst>
        </pc:picChg>
        <pc:picChg chg="add del mod">
          <ac:chgData name="Lucchesi Alessandro" userId="f0431799-c4dd-43ca-8383-45ce19ffb47d" providerId="ADAL" clId="{4A28ED6A-2414-964E-BEDD-1E8C67D0C4E5}" dt="2023-04-18T05:39:23.076" v="328" actId="478"/>
          <ac:picMkLst>
            <pc:docMk/>
            <pc:sldMk cId="105428107" sldId="260"/>
            <ac:picMk id="6" creationId="{2BC0044E-2D72-EE77-662A-8419CD5CE66F}"/>
          </ac:picMkLst>
        </pc:picChg>
        <pc:picChg chg="add del mod">
          <ac:chgData name="Lucchesi Alessandro" userId="f0431799-c4dd-43ca-8383-45ce19ffb47d" providerId="ADAL" clId="{4A28ED6A-2414-964E-BEDD-1E8C67D0C4E5}" dt="2023-04-18T15:35:50.572" v="624" actId="14100"/>
          <ac:picMkLst>
            <pc:docMk/>
            <pc:sldMk cId="105428107" sldId="260"/>
            <ac:picMk id="8" creationId="{62F0C7E4-8150-B3EF-F468-F453FF81B9B2}"/>
          </ac:picMkLst>
        </pc:picChg>
        <pc:picChg chg="add del mod">
          <ac:chgData name="Lucchesi Alessandro" userId="f0431799-c4dd-43ca-8383-45ce19ffb47d" providerId="ADAL" clId="{4A28ED6A-2414-964E-BEDD-1E8C67D0C4E5}" dt="2023-04-18T06:46:18.458" v="465" actId="478"/>
          <ac:picMkLst>
            <pc:docMk/>
            <pc:sldMk cId="105428107" sldId="260"/>
            <ac:picMk id="10" creationId="{0FEDE61B-BF95-250A-4609-BA9DE57515FC}"/>
          </ac:picMkLst>
        </pc:picChg>
        <pc:picChg chg="add del">
          <ac:chgData name="Lucchesi Alessandro" userId="f0431799-c4dd-43ca-8383-45ce19ffb47d" providerId="ADAL" clId="{4A28ED6A-2414-964E-BEDD-1E8C67D0C4E5}" dt="2023-04-18T05:53:56.997" v="355" actId="478"/>
          <ac:picMkLst>
            <pc:docMk/>
            <pc:sldMk cId="105428107" sldId="260"/>
            <ac:picMk id="156" creationId="{00000000-0000-0000-0000-000000000000}"/>
          </ac:picMkLst>
        </pc:picChg>
      </pc:sldChg>
      <pc:sldChg chg="addSp delSp modSp add mod setBg">
        <pc:chgData name="Lucchesi Alessandro" userId="f0431799-c4dd-43ca-8383-45ce19ffb47d" providerId="ADAL" clId="{4A28ED6A-2414-964E-BEDD-1E8C67D0C4E5}" dt="2023-04-18T07:56:13.737" v="579" actId="255"/>
        <pc:sldMkLst>
          <pc:docMk/>
          <pc:sldMk cId="0" sldId="264"/>
        </pc:sldMkLst>
        <pc:spChg chg="add mod">
          <ac:chgData name="Lucchesi Alessandro" userId="f0431799-c4dd-43ca-8383-45ce19ffb47d" providerId="ADAL" clId="{4A28ED6A-2414-964E-BEDD-1E8C67D0C4E5}" dt="2023-04-18T07:56:13.737" v="579" actId="255"/>
          <ac:spMkLst>
            <pc:docMk/>
            <pc:sldMk cId="0" sldId="264"/>
            <ac:spMk id="2" creationId="{92A993F2-E959-EC8D-4658-EE80F1BF9A1A}"/>
          </ac:spMkLst>
        </pc:spChg>
        <pc:spChg chg="add del mod">
          <ac:chgData name="Lucchesi Alessandro" userId="f0431799-c4dd-43ca-8383-45ce19ffb47d" providerId="ADAL" clId="{4A28ED6A-2414-964E-BEDD-1E8C67D0C4E5}" dt="2023-04-18T05:22:35.021" v="294"/>
          <ac:spMkLst>
            <pc:docMk/>
            <pc:sldMk cId="0" sldId="264"/>
            <ac:spMk id="3" creationId="{42856227-9DC4-8F1D-59F7-3E229A963192}"/>
          </ac:spMkLst>
        </pc:spChg>
        <pc:spChg chg="add del mod">
          <ac:chgData name="Lucchesi Alessandro" userId="f0431799-c4dd-43ca-8383-45ce19ffb47d" providerId="ADAL" clId="{4A28ED6A-2414-964E-BEDD-1E8C67D0C4E5}" dt="2023-04-18T05:22:36.062" v="296"/>
          <ac:spMkLst>
            <pc:docMk/>
            <pc:sldMk cId="0" sldId="264"/>
            <ac:spMk id="4" creationId="{550BBC5D-8C3B-B6EA-4C87-D896485EF284}"/>
          </ac:spMkLst>
        </pc:spChg>
        <pc:spChg chg="del">
          <ac:chgData name="Lucchesi Alessandro" userId="f0431799-c4dd-43ca-8383-45ce19ffb47d" providerId="ADAL" clId="{4A28ED6A-2414-964E-BEDD-1E8C67D0C4E5}" dt="2023-04-18T05:21:58.095" v="287" actId="478"/>
          <ac:spMkLst>
            <pc:docMk/>
            <pc:sldMk cId="0" sldId="264"/>
            <ac:spMk id="160" creationId="{00000000-0000-0000-0000-000000000000}"/>
          </ac:spMkLst>
        </pc:spChg>
        <pc:picChg chg="mod">
          <ac:chgData name="Lucchesi Alessandro" userId="f0431799-c4dd-43ca-8383-45ce19ffb47d" providerId="ADAL" clId="{4A28ED6A-2414-964E-BEDD-1E8C67D0C4E5}" dt="2023-04-18T07:56:04.795" v="578"/>
          <ac:picMkLst>
            <pc:docMk/>
            <pc:sldMk cId="0" sldId="264"/>
            <ac:picMk id="159" creationId="{00000000-0000-0000-0000-000000000000}"/>
          </ac:picMkLst>
        </pc:picChg>
      </pc:sldChg>
      <pc:sldChg chg="addSp delSp modSp new mod ord setBg modAnim">
        <pc:chgData name="Lucchesi Alessandro" userId="f0431799-c4dd-43ca-8383-45ce19ffb47d" providerId="ADAL" clId="{4A28ED6A-2414-964E-BEDD-1E8C67D0C4E5}" dt="2023-04-19T13:50:37.741" v="644" actId="14100"/>
        <pc:sldMkLst>
          <pc:docMk/>
          <pc:sldMk cId="2096588724" sldId="265"/>
        </pc:sldMkLst>
        <pc:spChg chg="del">
          <ac:chgData name="Lucchesi Alessandro" userId="f0431799-c4dd-43ca-8383-45ce19ffb47d" providerId="ADAL" clId="{4A28ED6A-2414-964E-BEDD-1E8C67D0C4E5}" dt="2023-04-18T15:37:56.728" v="634" actId="478"/>
          <ac:spMkLst>
            <pc:docMk/>
            <pc:sldMk cId="2096588724" sldId="265"/>
            <ac:spMk id="2" creationId="{7A2B65B7-7330-D34F-AF6F-D0BD5F41B291}"/>
          </ac:spMkLst>
        </pc:spChg>
        <pc:picChg chg="add mod">
          <ac:chgData name="Lucchesi Alessandro" userId="f0431799-c4dd-43ca-8383-45ce19ffb47d" providerId="ADAL" clId="{4A28ED6A-2414-964E-BEDD-1E8C67D0C4E5}" dt="2023-04-19T13:50:37.741" v="644" actId="14100"/>
          <ac:picMkLst>
            <pc:docMk/>
            <pc:sldMk cId="2096588724" sldId="265"/>
            <ac:picMk id="3" creationId="{3254145E-A335-513E-5F23-0CBFC80C37C2}"/>
          </ac:picMkLst>
        </pc:picChg>
      </pc:sldChg>
    </pc:docChg>
  </pc:docChgLst>
  <pc:docChgLst>
    <pc:chgData name="Ambiveri Giulia" userId="S::ambivg@usi.ch::f1d5f064-cd1b-4bf1-9c58-f39910be6734" providerId="AD" clId="Web-{6D8F8150-3EF3-4CF6-8322-598563A768FF}"/>
    <pc:docChg chg="modSld">
      <pc:chgData name="Ambiveri Giulia" userId="S::ambivg@usi.ch::f1d5f064-cd1b-4bf1-9c58-f39910be6734" providerId="AD" clId="Web-{6D8F8150-3EF3-4CF6-8322-598563A768FF}" dt="2023-04-17T19:39:02.480" v="5"/>
      <pc:docMkLst>
        <pc:docMk/>
      </pc:docMkLst>
      <pc:sldChg chg="modSp">
        <pc:chgData name="Ambiveri Giulia" userId="S::ambivg@usi.ch::f1d5f064-cd1b-4bf1-9c58-f39910be6734" providerId="AD" clId="Web-{6D8F8150-3EF3-4CF6-8322-598563A768FF}" dt="2023-04-17T19:39:02.480" v="5"/>
        <pc:sldMkLst>
          <pc:docMk/>
          <pc:sldMk cId="0" sldId="257"/>
        </pc:sldMkLst>
        <pc:picChg chg="mod">
          <ac:chgData name="Ambiveri Giulia" userId="S::ambivg@usi.ch::f1d5f064-cd1b-4bf1-9c58-f39910be6734" providerId="AD" clId="Web-{6D8F8150-3EF3-4CF6-8322-598563A768FF}" dt="2023-04-17T19:39:02.480" v="5"/>
          <ac:picMkLst>
            <pc:docMk/>
            <pc:sldMk cId="0" sldId="257"/>
            <ac:picMk id="4" creationId="{AB55A004-1BEC-47B9-7893-65F2C92FF354}"/>
          </ac:picMkLst>
        </pc:picChg>
      </pc:sldChg>
    </pc:docChg>
  </pc:docChgLst>
  <pc:docChgLst>
    <pc:chgData name="Sacco Francesc Jordi" userId="0ff196b7-3f3c-49c4-9752-1c8f62915393" providerId="ADAL" clId="{5D9CBEC2-85ED-4DD3-9C4F-4FF617B77E42}"/>
    <pc:docChg chg="undo redo custSel addSld delSld modSld sldOrd">
      <pc:chgData name="Sacco Francesc Jordi" userId="0ff196b7-3f3c-49c4-9752-1c8f62915393" providerId="ADAL" clId="{5D9CBEC2-85ED-4DD3-9C4F-4FF617B77E42}" dt="2023-04-17T21:15:54.206" v="1286"/>
      <pc:docMkLst>
        <pc:docMk/>
      </pc:docMkLst>
      <pc:sldChg chg="addSp delSp modSp mod">
        <pc:chgData name="Sacco Francesc Jordi" userId="0ff196b7-3f3c-49c4-9752-1c8f62915393" providerId="ADAL" clId="{5D9CBEC2-85ED-4DD3-9C4F-4FF617B77E42}" dt="2023-04-17T21:10:39.512" v="1166" actId="14100"/>
        <pc:sldMkLst>
          <pc:docMk/>
          <pc:sldMk cId="0" sldId="256"/>
        </pc:sldMkLst>
        <pc:spChg chg="mod">
          <ac:chgData name="Sacco Francesc Jordi" userId="0ff196b7-3f3c-49c4-9752-1c8f62915393" providerId="ADAL" clId="{5D9CBEC2-85ED-4DD3-9C4F-4FF617B77E42}" dt="2023-04-17T21:10:29.891" v="1165" actId="207"/>
          <ac:spMkLst>
            <pc:docMk/>
            <pc:sldMk cId="0" sldId="256"/>
            <ac:spMk id="8" creationId="{9A687503-0324-A8A4-EA53-B48DB2A28753}"/>
          </ac:spMkLst>
        </pc:spChg>
        <pc:spChg chg="add del mod">
          <ac:chgData name="Sacco Francesc Jordi" userId="0ff196b7-3f3c-49c4-9752-1c8f62915393" providerId="ADAL" clId="{5D9CBEC2-85ED-4DD3-9C4F-4FF617B77E42}" dt="2023-04-17T19:31:52.850" v="228" actId="478"/>
          <ac:spMkLst>
            <pc:docMk/>
            <pc:sldMk cId="0" sldId="256"/>
            <ac:spMk id="12" creationId="{5A53D323-4EDE-3E41-19EE-6D4A452062FA}"/>
          </ac:spMkLst>
        </pc:spChg>
        <pc:spChg chg="del mod">
          <ac:chgData name="Sacco Francesc Jordi" userId="0ff196b7-3f3c-49c4-9752-1c8f62915393" providerId="ADAL" clId="{5D9CBEC2-85ED-4DD3-9C4F-4FF617B77E42}" dt="2023-04-17T19:26:02.661" v="199" actId="21"/>
          <ac:spMkLst>
            <pc:docMk/>
            <pc:sldMk cId="0" sldId="256"/>
            <ac:spMk id="152" creationId="{00000000-0000-0000-0000-000000000000}"/>
          </ac:spMkLst>
        </pc:spChg>
        <pc:picChg chg="del mod">
          <ac:chgData name="Sacco Francesc Jordi" userId="0ff196b7-3f3c-49c4-9752-1c8f62915393" providerId="ADAL" clId="{5D9CBEC2-85ED-4DD3-9C4F-4FF617B77E42}" dt="2023-04-17T19:25:52.031" v="196" actId="21"/>
          <ac:picMkLst>
            <pc:docMk/>
            <pc:sldMk cId="0" sldId="256"/>
            <ac:picMk id="2" creationId="{029C1BF8-FBF5-E8C8-120D-5EA134EE3858}"/>
          </ac:picMkLst>
        </pc:picChg>
        <pc:picChg chg="mod">
          <ac:chgData name="Sacco Francesc Jordi" userId="0ff196b7-3f3c-49c4-9752-1c8f62915393" providerId="ADAL" clId="{5D9CBEC2-85ED-4DD3-9C4F-4FF617B77E42}" dt="2023-04-17T21:10:39.512" v="1166" actId="14100"/>
          <ac:picMkLst>
            <pc:docMk/>
            <pc:sldMk cId="0" sldId="256"/>
            <ac:picMk id="4" creationId="{A2538894-8595-28AE-023A-24A3B979EFAC}"/>
          </ac:picMkLst>
        </pc:picChg>
        <pc:picChg chg="mod modCrop">
          <ac:chgData name="Sacco Francesc Jordi" userId="0ff196b7-3f3c-49c4-9752-1c8f62915393" providerId="ADAL" clId="{5D9CBEC2-85ED-4DD3-9C4F-4FF617B77E42}" dt="2023-04-17T20:56:42.292" v="975" actId="14100"/>
          <ac:picMkLst>
            <pc:docMk/>
            <pc:sldMk cId="0" sldId="256"/>
            <ac:picMk id="15" creationId="{0CDE6F68-A3BA-FA69-656D-5E844B442C72}"/>
          </ac:picMkLst>
        </pc:picChg>
      </pc:sldChg>
      <pc:sldChg chg="addSp delSp modSp add del mod">
        <pc:chgData name="Sacco Francesc Jordi" userId="0ff196b7-3f3c-49c4-9752-1c8f62915393" providerId="ADAL" clId="{5D9CBEC2-85ED-4DD3-9C4F-4FF617B77E42}" dt="2023-04-17T21:02:35.318" v="1081" actId="1076"/>
        <pc:sldMkLst>
          <pc:docMk/>
          <pc:sldMk cId="0" sldId="257"/>
        </pc:sldMkLst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2" creationId="{3FA2350F-0AA9-86F8-2866-53C9600731EF}"/>
          </ac:spMkLst>
        </pc:spChg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3" creationId="{03554C09-97CC-D1A0-C931-FD4D8CD2459F}"/>
          </ac:spMkLst>
        </pc:spChg>
        <pc:spChg chg="add mod">
          <ac:chgData name="Sacco Francesc Jordi" userId="0ff196b7-3f3c-49c4-9752-1c8f62915393" providerId="ADAL" clId="{5D9CBEC2-85ED-4DD3-9C4F-4FF617B77E42}" dt="2023-04-17T21:02:34.956" v="1080" actId="1076"/>
          <ac:spMkLst>
            <pc:docMk/>
            <pc:sldMk cId="0" sldId="257"/>
            <ac:spMk id="5" creationId="{D4BEA5CA-BD87-B036-7529-AD27B23FFD7C}"/>
          </ac:spMkLst>
        </pc:spChg>
        <pc:spChg chg="del">
          <ac:chgData name="Sacco Francesc Jordi" userId="0ff196b7-3f3c-49c4-9752-1c8f62915393" providerId="ADAL" clId="{5D9CBEC2-85ED-4DD3-9C4F-4FF617B77E42}" dt="2023-04-17T19:26:35.790" v="209" actId="478"/>
          <ac:spMkLst>
            <pc:docMk/>
            <pc:sldMk cId="0" sldId="257"/>
            <ac:spMk id="155" creationId="{00000000-0000-0000-0000-000000000000}"/>
          </ac:spMkLst>
        </pc:spChg>
        <pc:spChg chg="del mod">
          <ac:chgData name="Sacco Francesc Jordi" userId="0ff196b7-3f3c-49c4-9752-1c8f62915393" providerId="ADAL" clId="{5D9CBEC2-85ED-4DD3-9C4F-4FF617B77E42}" dt="2023-04-17T19:26:31.431" v="208" actId="478"/>
          <ac:spMkLst>
            <pc:docMk/>
            <pc:sldMk cId="0" sldId="257"/>
            <ac:spMk id="157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158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159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160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26:23.370" v="204" actId="478"/>
          <ac:spMkLst>
            <pc:docMk/>
            <pc:sldMk cId="0" sldId="257"/>
            <ac:spMk id="161" creationId="{00000000-0000-0000-0000-000000000000}"/>
          </ac:spMkLst>
        </pc:spChg>
        <pc:picChg chg="del">
          <ac:chgData name="Sacco Francesc Jordi" userId="0ff196b7-3f3c-49c4-9752-1c8f62915393" providerId="ADAL" clId="{5D9CBEC2-85ED-4DD3-9C4F-4FF617B77E42}" dt="2023-04-17T19:41:11.025" v="276" actId="478"/>
          <ac:picMkLst>
            <pc:docMk/>
            <pc:sldMk cId="0" sldId="257"/>
            <ac:picMk id="2" creationId="{95E89505-2273-850C-38A4-3E02E4559D67}"/>
          </ac:picMkLst>
        </pc:picChg>
        <pc:picChg chg="add del mod">
          <ac:chgData name="Sacco Francesc Jordi" userId="0ff196b7-3f3c-49c4-9752-1c8f62915393" providerId="ADAL" clId="{5D9CBEC2-85ED-4DD3-9C4F-4FF617B77E42}" dt="2023-04-17T19:46:08.337" v="277" actId="478"/>
          <ac:picMkLst>
            <pc:docMk/>
            <pc:sldMk cId="0" sldId="257"/>
            <ac:picMk id="4" creationId="{AB55A004-1BEC-47B9-7893-65F2C92FF354}"/>
          </ac:picMkLst>
        </pc:picChg>
        <pc:picChg chg="add del mod">
          <ac:chgData name="Sacco Francesc Jordi" userId="0ff196b7-3f3c-49c4-9752-1c8f62915393" providerId="ADAL" clId="{5D9CBEC2-85ED-4DD3-9C4F-4FF617B77E42}" dt="2023-04-17T19:59:41.800" v="295" actId="478"/>
          <ac:picMkLst>
            <pc:docMk/>
            <pc:sldMk cId="0" sldId="257"/>
            <ac:picMk id="6" creationId="{3AEBD2BF-F458-24EB-0215-D92100CE0DCA}"/>
          </ac:picMkLst>
        </pc:picChg>
        <pc:picChg chg="add del mod">
          <ac:chgData name="Sacco Francesc Jordi" userId="0ff196b7-3f3c-49c4-9752-1c8f62915393" providerId="ADAL" clId="{5D9CBEC2-85ED-4DD3-9C4F-4FF617B77E42}" dt="2023-04-17T20:06:39.115" v="304" actId="478"/>
          <ac:picMkLst>
            <pc:docMk/>
            <pc:sldMk cId="0" sldId="257"/>
            <ac:picMk id="8" creationId="{490857C9-4424-8BC8-5B4C-9A72546D59C8}"/>
          </ac:picMkLst>
        </pc:picChg>
        <pc:picChg chg="add mod">
          <ac:chgData name="Sacco Francesc Jordi" userId="0ff196b7-3f3c-49c4-9752-1c8f62915393" providerId="ADAL" clId="{5D9CBEC2-85ED-4DD3-9C4F-4FF617B77E42}" dt="2023-04-17T21:02:35.318" v="1081" actId="1076"/>
          <ac:picMkLst>
            <pc:docMk/>
            <pc:sldMk cId="0" sldId="257"/>
            <ac:picMk id="10" creationId="{A2F802DD-AC1F-4C96-4DFE-E1FF8885F3B8}"/>
          </ac:picMkLst>
        </pc:picChg>
        <pc:picChg chg="del mod">
          <ac:chgData name="Sacco Francesc Jordi" userId="0ff196b7-3f3c-49c4-9752-1c8f62915393" providerId="ADAL" clId="{5D9CBEC2-85ED-4DD3-9C4F-4FF617B77E42}" dt="2023-04-17T19:27:58.762" v="215" actId="478"/>
          <ac:picMkLst>
            <pc:docMk/>
            <pc:sldMk cId="0" sldId="257"/>
            <ac:picMk id="156" creationId="{00000000-0000-0000-0000-000000000000}"/>
          </ac:picMkLst>
        </pc:picChg>
      </pc:sldChg>
      <pc:sldChg chg="add del setBg">
        <pc:chgData name="Sacco Francesc Jordi" userId="0ff196b7-3f3c-49c4-9752-1c8f62915393" providerId="ADAL" clId="{5D9CBEC2-85ED-4DD3-9C4F-4FF617B77E42}" dt="2023-04-17T15:28:44.037" v="190"/>
        <pc:sldMkLst>
          <pc:docMk/>
          <pc:sldMk cId="3092794597" sldId="258"/>
        </pc:sldMkLst>
      </pc:sldChg>
      <pc:sldChg chg="addSp delSp modSp del mod setBg">
        <pc:chgData name="Sacco Francesc Jordi" userId="0ff196b7-3f3c-49c4-9752-1c8f62915393" providerId="ADAL" clId="{5D9CBEC2-85ED-4DD3-9C4F-4FF617B77E42}" dt="2023-04-17T20:51:58.517" v="942" actId="692"/>
        <pc:sldMkLst>
          <pc:docMk/>
          <pc:sldMk cId="3569557510" sldId="258"/>
        </pc:sldMkLst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2" creationId="{3FA2350F-0AA9-86F8-2866-53C9600731EF}"/>
          </ac:spMkLst>
        </pc:spChg>
        <pc:spChg chg="del">
          <ac:chgData name="Sacco Francesc Jordi" userId="0ff196b7-3f3c-49c4-9752-1c8f62915393" providerId="ADAL" clId="{5D9CBEC2-85ED-4DD3-9C4F-4FF617B77E42}" dt="2023-04-17T20:37:55.376" v="373" actId="478"/>
          <ac:spMkLst>
            <pc:docMk/>
            <pc:sldMk cId="3569557510" sldId="258"/>
            <ac:spMk id="2" creationId="{DCB426EF-2371-D957-DDAA-0517BB3C930F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3" creationId="{03554C09-97CC-D1A0-C931-FD4D8CD2459F}"/>
          </ac:spMkLst>
        </pc:spChg>
        <pc:spChg chg="add mod">
          <ac:chgData name="Sacco Francesc Jordi" userId="0ff196b7-3f3c-49c4-9752-1c8f62915393" providerId="ADAL" clId="{5D9CBEC2-85ED-4DD3-9C4F-4FF617B77E42}" dt="2023-04-17T20:46:21.086" v="552" actId="14100"/>
          <ac:spMkLst>
            <pc:docMk/>
            <pc:sldMk cId="3569557510" sldId="258"/>
            <ac:spMk id="20" creationId="{E82E1E3C-4719-E036-1DC6-23D5FFB4B711}"/>
          </ac:spMkLst>
        </pc:spChg>
        <pc:spChg chg="del mod">
          <ac:chgData name="Sacco Francesc Jordi" userId="0ff196b7-3f3c-49c4-9752-1c8f62915393" providerId="ADAL" clId="{5D9CBEC2-85ED-4DD3-9C4F-4FF617B77E42}" dt="2023-04-17T19:39:59.833" v="275" actId="478"/>
          <ac:spMkLst>
            <pc:docMk/>
            <pc:sldMk cId="3569557510" sldId="258"/>
            <ac:spMk id="155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157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158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159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160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9:54.673" v="273" actId="478"/>
          <ac:spMkLst>
            <pc:docMk/>
            <pc:sldMk cId="3569557510" sldId="258"/>
            <ac:spMk id="161" creationId="{00000000-0000-0000-0000-000000000000}"/>
          </ac:spMkLst>
        </pc:spChg>
        <pc:picChg chg="add del mod">
          <ac:chgData name="Sacco Francesc Jordi" userId="0ff196b7-3f3c-49c4-9752-1c8f62915393" providerId="ADAL" clId="{5D9CBEC2-85ED-4DD3-9C4F-4FF617B77E42}" dt="2023-04-17T20:37:52.600" v="371" actId="21"/>
          <ac:picMkLst>
            <pc:docMk/>
            <pc:sldMk cId="3569557510" sldId="258"/>
            <ac:picMk id="5" creationId="{A0D9A359-3465-1A14-146A-838B27CC9A4A}"/>
          </ac:picMkLst>
        </pc:picChg>
        <pc:picChg chg="add mod">
          <ac:chgData name="Sacco Francesc Jordi" userId="0ff196b7-3f3c-49c4-9752-1c8f62915393" providerId="ADAL" clId="{5D9CBEC2-85ED-4DD3-9C4F-4FF617B77E42}" dt="2023-04-17T20:51:58.517" v="942" actId="692"/>
          <ac:picMkLst>
            <pc:docMk/>
            <pc:sldMk cId="3569557510" sldId="258"/>
            <ac:picMk id="7" creationId="{AEDEEB48-E376-DE2F-9DB0-63C92651995B}"/>
          </ac:picMkLst>
        </pc:picChg>
        <pc:picChg chg="add del mod">
          <ac:chgData name="Sacco Francesc Jordi" userId="0ff196b7-3f3c-49c4-9752-1c8f62915393" providerId="ADAL" clId="{5D9CBEC2-85ED-4DD3-9C4F-4FF617B77E42}" dt="2023-04-17T20:37:46.653" v="368" actId="21"/>
          <ac:picMkLst>
            <pc:docMk/>
            <pc:sldMk cId="3569557510" sldId="258"/>
            <ac:picMk id="9" creationId="{6DFF69A4-09DF-27D6-4139-E162B5AD7E7D}"/>
          </ac:picMkLst>
        </pc:picChg>
        <pc:picChg chg="add del mod">
          <ac:chgData name="Sacco Francesc Jordi" userId="0ff196b7-3f3c-49c4-9752-1c8f62915393" providerId="ADAL" clId="{5D9CBEC2-85ED-4DD3-9C4F-4FF617B77E42}" dt="2023-04-17T20:37:38.248" v="363" actId="21"/>
          <ac:picMkLst>
            <pc:docMk/>
            <pc:sldMk cId="3569557510" sldId="258"/>
            <ac:picMk id="11" creationId="{A2DC596A-C156-C8C3-E54F-E6A8AABDA041}"/>
          </ac:picMkLst>
        </pc:picChg>
        <pc:picChg chg="add del mod">
          <ac:chgData name="Sacco Francesc Jordi" userId="0ff196b7-3f3c-49c4-9752-1c8f62915393" providerId="ADAL" clId="{5D9CBEC2-85ED-4DD3-9C4F-4FF617B77E42}" dt="2023-04-17T20:37:27.323" v="359" actId="21"/>
          <ac:picMkLst>
            <pc:docMk/>
            <pc:sldMk cId="3569557510" sldId="258"/>
            <ac:picMk id="13" creationId="{93314DE3-E20E-095F-28D6-4D0DC1F0B1C8}"/>
          </ac:picMkLst>
        </pc:picChg>
        <pc:picChg chg="add del mod">
          <ac:chgData name="Sacco Francesc Jordi" userId="0ff196b7-3f3c-49c4-9752-1c8f62915393" providerId="ADAL" clId="{5D9CBEC2-85ED-4DD3-9C4F-4FF617B77E42}" dt="2023-04-17T20:37:20.457" v="356" actId="21"/>
          <ac:picMkLst>
            <pc:docMk/>
            <pc:sldMk cId="3569557510" sldId="258"/>
            <ac:picMk id="15" creationId="{7EFA6EC3-7119-D316-8118-F8D4B7F93793}"/>
          </ac:picMkLst>
        </pc:picChg>
        <pc:picChg chg="add del mod">
          <ac:chgData name="Sacco Francesc Jordi" userId="0ff196b7-3f3c-49c4-9752-1c8f62915393" providerId="ADAL" clId="{5D9CBEC2-85ED-4DD3-9C4F-4FF617B77E42}" dt="2023-04-17T20:37:10.098" v="352" actId="21"/>
          <ac:picMkLst>
            <pc:docMk/>
            <pc:sldMk cId="3569557510" sldId="258"/>
            <ac:picMk id="17" creationId="{01366A7A-D3D0-B4BB-5F9A-730C2DF599FE}"/>
          </ac:picMkLst>
        </pc:picChg>
        <pc:picChg chg="add mod">
          <ac:chgData name="Sacco Francesc Jordi" userId="0ff196b7-3f3c-49c4-9752-1c8f62915393" providerId="ADAL" clId="{5D9CBEC2-85ED-4DD3-9C4F-4FF617B77E42}" dt="2023-04-17T20:50:03.493" v="788" actId="14861"/>
          <ac:picMkLst>
            <pc:docMk/>
            <pc:sldMk cId="3569557510" sldId="258"/>
            <ac:picMk id="19" creationId="{C66BDBD7-243B-1B03-7F3B-F0AAE772ABD8}"/>
          </ac:picMkLst>
        </pc:picChg>
        <pc:picChg chg="del">
          <ac:chgData name="Sacco Francesc Jordi" userId="0ff196b7-3f3c-49c4-9752-1c8f62915393" providerId="ADAL" clId="{5D9CBEC2-85ED-4DD3-9C4F-4FF617B77E42}" dt="2023-04-17T19:39:54.673" v="273" actId="478"/>
          <ac:picMkLst>
            <pc:docMk/>
            <pc:sldMk cId="3569557510" sldId="258"/>
            <ac:picMk id="156" creationId="{00000000-0000-0000-0000-000000000000}"/>
          </ac:picMkLst>
        </pc:picChg>
      </pc:sldChg>
      <pc:sldChg chg="addSp delSp modSp mod">
        <pc:chgData name="Sacco Francesc Jordi" userId="0ff196b7-3f3c-49c4-9752-1c8f62915393" providerId="ADAL" clId="{5D9CBEC2-85ED-4DD3-9C4F-4FF617B77E42}" dt="2023-04-17T20:12:12.514" v="328" actId="478"/>
        <pc:sldMkLst>
          <pc:docMk/>
          <pc:sldMk cId="477533455" sldId="259"/>
        </pc:sldMkLst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2" creationId="{3FA2350F-0AA9-86F8-2866-53C9600731EF}"/>
          </ac:spMkLst>
        </pc:spChg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3" creationId="{03554C09-97CC-D1A0-C931-FD4D8CD2459F}"/>
          </ac:spMkLst>
        </pc:spChg>
        <pc:spChg chg="add del mod">
          <ac:chgData name="Sacco Francesc Jordi" userId="0ff196b7-3f3c-49c4-9752-1c8f62915393" providerId="ADAL" clId="{5D9CBEC2-85ED-4DD3-9C4F-4FF617B77E42}" dt="2023-04-17T20:12:11.539" v="325" actId="6549"/>
          <ac:spMkLst>
            <pc:docMk/>
            <pc:sldMk cId="477533455" sldId="259"/>
            <ac:spMk id="155" creationId="{00000000-0000-0000-0000-000000000000}"/>
          </ac:spMkLst>
        </pc:spChg>
        <pc:spChg chg="add del mod">
          <ac:chgData name="Sacco Francesc Jordi" userId="0ff196b7-3f3c-49c4-9752-1c8f62915393" providerId="ADAL" clId="{5D9CBEC2-85ED-4DD3-9C4F-4FF617B77E42}" dt="2023-04-17T20:12:12.089" v="327" actId="6549"/>
          <ac:spMkLst>
            <pc:docMk/>
            <pc:sldMk cId="477533455" sldId="259"/>
            <ac:spMk id="157" creationId="{00000000-0000-0000-0000-000000000000}"/>
          </ac:spMkLst>
        </pc:spChg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158" creationId="{00000000-0000-0000-0000-000000000000}"/>
          </ac:spMkLst>
        </pc:spChg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159" creationId="{00000000-0000-0000-0000-000000000000}"/>
          </ac:spMkLst>
        </pc:spChg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160" creationId="{00000000-0000-0000-0000-000000000000}"/>
          </ac:spMkLst>
        </pc:spChg>
        <pc:spChg chg="add del">
          <ac:chgData name="Sacco Francesc Jordi" userId="0ff196b7-3f3c-49c4-9752-1c8f62915393" providerId="ADAL" clId="{5D9CBEC2-85ED-4DD3-9C4F-4FF617B77E42}" dt="2023-04-17T20:12:12.514" v="328" actId="478"/>
          <ac:spMkLst>
            <pc:docMk/>
            <pc:sldMk cId="477533455" sldId="259"/>
            <ac:spMk id="161" creationId="{00000000-0000-0000-0000-000000000000}"/>
          </ac:spMkLst>
        </pc:spChg>
      </pc:sldChg>
      <pc:sldChg chg="add del setBg">
        <pc:chgData name="Sacco Francesc Jordi" userId="0ff196b7-3f3c-49c4-9752-1c8f62915393" providerId="ADAL" clId="{5D9CBEC2-85ED-4DD3-9C4F-4FF617B77E42}" dt="2023-04-17T15:29:13.115" v="194"/>
        <pc:sldMkLst>
          <pc:docMk/>
          <pc:sldMk cId="3847982860" sldId="259"/>
        </pc:sldMkLst>
      </pc:sldChg>
      <pc:sldChg chg="add del setBg">
        <pc:chgData name="Sacco Francesc Jordi" userId="0ff196b7-3f3c-49c4-9752-1c8f62915393" providerId="ADAL" clId="{5D9CBEC2-85ED-4DD3-9C4F-4FF617B77E42}" dt="2023-04-17T15:28:43.806" v="189"/>
        <pc:sldMkLst>
          <pc:docMk/>
          <pc:sldMk cId="3871522130" sldId="259"/>
        </pc:sldMkLst>
      </pc:sldChg>
      <pc:sldChg chg="delSp modSp mod">
        <pc:chgData name="Sacco Francesc Jordi" userId="0ff196b7-3f3c-49c4-9752-1c8f62915393" providerId="ADAL" clId="{5D9CBEC2-85ED-4DD3-9C4F-4FF617B77E42}" dt="2023-04-17T21:14:17.877" v="1270" actId="5793"/>
        <pc:sldMkLst>
          <pc:docMk/>
          <pc:sldMk cId="105428107" sldId="260"/>
        </pc:sldMkLst>
        <pc:spChg chg="del">
          <ac:chgData name="Sacco Francesc Jordi" userId="0ff196b7-3f3c-49c4-9752-1c8f62915393" providerId="ADAL" clId="{5D9CBEC2-85ED-4DD3-9C4F-4FF617B77E42}" dt="2023-04-17T19:36:03.689" v="265" actId="478"/>
          <ac:spMkLst>
            <pc:docMk/>
            <pc:sldMk cId="105428107" sldId="260"/>
            <ac:spMk id="2" creationId="{3FA2350F-0AA9-86F8-2866-53C9600731EF}"/>
          </ac:spMkLst>
        </pc:spChg>
        <pc:spChg chg="del">
          <ac:chgData name="Sacco Francesc Jordi" userId="0ff196b7-3f3c-49c4-9752-1c8f62915393" providerId="ADAL" clId="{5D9CBEC2-85ED-4DD3-9C4F-4FF617B77E42}" dt="2023-04-17T19:35:54.734" v="264" actId="478"/>
          <ac:spMkLst>
            <pc:docMk/>
            <pc:sldMk cId="105428107" sldId="260"/>
            <ac:spMk id="3" creationId="{03554C09-97CC-D1A0-C931-FD4D8CD2459F}"/>
          </ac:spMkLst>
        </pc:spChg>
        <pc:spChg chg="mod">
          <ac:chgData name="Sacco Francesc Jordi" userId="0ff196b7-3f3c-49c4-9752-1c8f62915393" providerId="ADAL" clId="{5D9CBEC2-85ED-4DD3-9C4F-4FF617B77E42}" dt="2023-04-17T21:14:17.877" v="1270" actId="5793"/>
          <ac:spMkLst>
            <pc:docMk/>
            <pc:sldMk cId="105428107" sldId="260"/>
            <ac:spMk id="155" creationId="{00000000-0000-0000-0000-000000000000}"/>
          </ac:spMkLst>
        </pc:spChg>
        <pc:spChg chg="del mod">
          <ac:chgData name="Sacco Francesc Jordi" userId="0ff196b7-3f3c-49c4-9752-1c8f62915393" providerId="ADAL" clId="{5D9CBEC2-85ED-4DD3-9C4F-4FF617B77E42}" dt="2023-04-17T19:36:11.360" v="267" actId="478"/>
          <ac:spMkLst>
            <pc:docMk/>
            <pc:sldMk cId="105428107" sldId="260"/>
            <ac:spMk id="157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5:54.734" v="264" actId="478"/>
          <ac:spMkLst>
            <pc:docMk/>
            <pc:sldMk cId="105428107" sldId="260"/>
            <ac:spMk id="158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5:54.734" v="264" actId="478"/>
          <ac:spMkLst>
            <pc:docMk/>
            <pc:sldMk cId="105428107" sldId="260"/>
            <ac:spMk id="159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5:54.734" v="264" actId="478"/>
          <ac:spMkLst>
            <pc:docMk/>
            <pc:sldMk cId="105428107" sldId="260"/>
            <ac:spMk id="160" creationId="{00000000-0000-0000-0000-000000000000}"/>
          </ac:spMkLst>
        </pc:spChg>
        <pc:spChg chg="del">
          <ac:chgData name="Sacco Francesc Jordi" userId="0ff196b7-3f3c-49c4-9752-1c8f62915393" providerId="ADAL" clId="{5D9CBEC2-85ED-4DD3-9C4F-4FF617B77E42}" dt="2023-04-17T19:36:03.689" v="265" actId="478"/>
          <ac:spMkLst>
            <pc:docMk/>
            <pc:sldMk cId="105428107" sldId="260"/>
            <ac:spMk id="161" creationId="{00000000-0000-0000-0000-000000000000}"/>
          </ac:spMkLst>
        </pc:spChg>
        <pc:picChg chg="del">
          <ac:chgData name="Sacco Francesc Jordi" userId="0ff196b7-3f3c-49c4-9752-1c8f62915393" providerId="ADAL" clId="{5D9CBEC2-85ED-4DD3-9C4F-4FF617B77E42}" dt="2023-04-17T20:36:37.103" v="330"/>
          <ac:picMkLst>
            <pc:docMk/>
            <pc:sldMk cId="105428107" sldId="260"/>
            <ac:picMk id="4" creationId="{81DA9DFB-8D36-B93A-E3CA-C4AE1A77CD1E}"/>
          </ac:picMkLst>
        </pc:picChg>
        <pc:picChg chg="del">
          <ac:chgData name="Sacco Francesc Jordi" userId="0ff196b7-3f3c-49c4-9752-1c8f62915393" providerId="ADAL" clId="{5D9CBEC2-85ED-4DD3-9C4F-4FF617B77E42}" dt="2023-04-17T20:36:41.056" v="331"/>
          <ac:picMkLst>
            <pc:docMk/>
            <pc:sldMk cId="105428107" sldId="260"/>
            <ac:picMk id="5" creationId="{43235AB3-FAA6-2F20-9446-3CC491EC99ED}"/>
          </ac:picMkLst>
        </pc:picChg>
        <pc:picChg chg="mod">
          <ac:chgData name="Sacco Francesc Jordi" userId="0ff196b7-3f3c-49c4-9752-1c8f62915393" providerId="ADAL" clId="{5D9CBEC2-85ED-4DD3-9C4F-4FF617B77E42}" dt="2023-04-17T20:41:12.624" v="439" actId="1076"/>
          <ac:picMkLst>
            <pc:docMk/>
            <pc:sldMk cId="105428107" sldId="260"/>
            <ac:picMk id="156" creationId="{00000000-0000-0000-0000-000000000000}"/>
          </ac:picMkLst>
        </pc:picChg>
      </pc:sldChg>
      <pc:sldChg chg="add del setBg">
        <pc:chgData name="Sacco Francesc Jordi" userId="0ff196b7-3f3c-49c4-9752-1c8f62915393" providerId="ADAL" clId="{5D9CBEC2-85ED-4DD3-9C4F-4FF617B77E42}" dt="2023-04-17T15:28:43.514" v="188"/>
        <pc:sldMkLst>
          <pc:docMk/>
          <pc:sldMk cId="1372146753" sldId="260"/>
        </pc:sldMkLst>
      </pc:sldChg>
      <pc:sldChg chg="modSp mod modAnim">
        <pc:chgData name="Sacco Francesc Jordi" userId="0ff196b7-3f3c-49c4-9752-1c8f62915393" providerId="ADAL" clId="{5D9CBEC2-85ED-4DD3-9C4F-4FF617B77E42}" dt="2023-04-17T21:15:54.206" v="1286"/>
        <pc:sldMkLst>
          <pc:docMk/>
          <pc:sldMk cId="581920395" sldId="261"/>
        </pc:sldMkLst>
        <pc:spChg chg="mod">
          <ac:chgData name="Sacco Francesc Jordi" userId="0ff196b7-3f3c-49c4-9752-1c8f62915393" providerId="ADAL" clId="{5D9CBEC2-85ED-4DD3-9C4F-4FF617B77E42}" dt="2023-04-17T21:15:54.206" v="1286"/>
          <ac:spMkLst>
            <pc:docMk/>
            <pc:sldMk cId="581920395" sldId="261"/>
            <ac:spMk id="4" creationId="{B4C2A2B2-2934-A7C3-CD8B-138F87A2550B}"/>
          </ac:spMkLst>
        </pc:spChg>
        <pc:spChg chg="mod">
          <ac:chgData name="Sacco Francesc Jordi" userId="0ff196b7-3f3c-49c4-9752-1c8f62915393" providerId="ADAL" clId="{5D9CBEC2-85ED-4DD3-9C4F-4FF617B77E42}" dt="2023-04-17T21:12:28.184" v="1182" actId="6549"/>
          <ac:spMkLst>
            <pc:docMk/>
            <pc:sldMk cId="581920395" sldId="261"/>
            <ac:spMk id="6" creationId="{1EB294DF-90AD-F376-3596-0F586CA0D09B}"/>
          </ac:spMkLst>
        </pc:spChg>
        <pc:spChg chg="mod">
          <ac:chgData name="Sacco Francesc Jordi" userId="0ff196b7-3f3c-49c4-9752-1c8f62915393" providerId="ADAL" clId="{5D9CBEC2-85ED-4DD3-9C4F-4FF617B77E42}" dt="2023-04-17T21:06:19.331" v="1151" actId="1076"/>
          <ac:spMkLst>
            <pc:docMk/>
            <pc:sldMk cId="581920395" sldId="261"/>
            <ac:spMk id="155" creationId="{00000000-0000-0000-0000-000000000000}"/>
          </ac:spMkLst>
        </pc:spChg>
      </pc:sldChg>
      <pc:sldChg chg="add del setBg">
        <pc:chgData name="Sacco Francesc Jordi" userId="0ff196b7-3f3c-49c4-9752-1c8f62915393" providerId="ADAL" clId="{5D9CBEC2-85ED-4DD3-9C4F-4FF617B77E42}" dt="2023-04-17T15:28:43.325" v="187"/>
        <pc:sldMkLst>
          <pc:docMk/>
          <pc:sldMk cId="1511390051" sldId="261"/>
        </pc:sldMkLst>
      </pc:sldChg>
      <pc:sldChg chg="addSp delSp modSp mod ord">
        <pc:chgData name="Sacco Francesc Jordi" userId="0ff196b7-3f3c-49c4-9752-1c8f62915393" providerId="ADAL" clId="{5D9CBEC2-85ED-4DD3-9C4F-4FF617B77E42}" dt="2023-04-17T20:52:28.367" v="947" actId="1076"/>
        <pc:sldMkLst>
          <pc:docMk/>
          <pc:sldMk cId="1405658670" sldId="262"/>
        </pc:sldMkLst>
        <pc:spChg chg="del">
          <ac:chgData name="Sacco Francesc Jordi" userId="0ff196b7-3f3c-49c4-9752-1c8f62915393" providerId="ADAL" clId="{5D9CBEC2-85ED-4DD3-9C4F-4FF617B77E42}" dt="2023-04-17T20:37:14.673" v="354" actId="478"/>
          <ac:spMkLst>
            <pc:docMk/>
            <pc:sldMk cId="1405658670" sldId="262"/>
            <ac:spMk id="2" creationId="{DCB426EF-2371-D957-DDAA-0517BB3C930F}"/>
          </ac:spMkLst>
        </pc:spChg>
        <pc:spChg chg="add mod">
          <ac:chgData name="Sacco Francesc Jordi" userId="0ff196b7-3f3c-49c4-9752-1c8f62915393" providerId="ADAL" clId="{5D9CBEC2-85ED-4DD3-9C4F-4FF617B77E42}" dt="2023-04-17T20:52:23.902" v="945" actId="20577"/>
          <ac:spMkLst>
            <pc:docMk/>
            <pc:sldMk cId="1405658670" sldId="262"/>
            <ac:spMk id="6" creationId="{77FE98F6-3400-B5BE-2948-DBA4805A720D}"/>
          </ac:spMkLst>
        </pc:spChg>
        <pc:picChg chg="add mod">
          <ac:chgData name="Sacco Francesc Jordi" userId="0ff196b7-3f3c-49c4-9752-1c8f62915393" providerId="ADAL" clId="{5D9CBEC2-85ED-4DD3-9C4F-4FF617B77E42}" dt="2023-04-17T20:47:50.247" v="632" actId="1076"/>
          <ac:picMkLst>
            <pc:docMk/>
            <pc:sldMk cId="1405658670" sldId="262"/>
            <ac:picMk id="3" creationId="{120D055A-93EA-2ED9-0BD9-DDF8FC799275}"/>
          </ac:picMkLst>
        </pc:picChg>
        <pc:picChg chg="add mod">
          <ac:chgData name="Sacco Francesc Jordi" userId="0ff196b7-3f3c-49c4-9752-1c8f62915393" providerId="ADAL" clId="{5D9CBEC2-85ED-4DD3-9C4F-4FF617B77E42}" dt="2023-04-17T20:52:28.367" v="947" actId="1076"/>
          <ac:picMkLst>
            <pc:docMk/>
            <pc:sldMk cId="1405658670" sldId="262"/>
            <ac:picMk id="4" creationId="{75003298-CFB2-C3FB-17C4-815BB38FADF9}"/>
          </ac:picMkLst>
        </pc:picChg>
        <pc:picChg chg="add mod">
          <ac:chgData name="Sacco Francesc Jordi" userId="0ff196b7-3f3c-49c4-9752-1c8f62915393" providerId="ADAL" clId="{5D9CBEC2-85ED-4DD3-9C4F-4FF617B77E42}" dt="2023-04-17T20:52:26.887" v="946" actId="1076"/>
          <ac:picMkLst>
            <pc:docMk/>
            <pc:sldMk cId="1405658670" sldId="262"/>
            <ac:picMk id="5" creationId="{4955DF2B-E673-E25F-2CCA-9DADB40FFC14}"/>
          </ac:picMkLst>
        </pc:picChg>
      </pc:sldChg>
      <pc:sldChg chg="addSp delSp modSp mod ord">
        <pc:chgData name="Sacco Francesc Jordi" userId="0ff196b7-3f3c-49c4-9752-1c8f62915393" providerId="ADAL" clId="{5D9CBEC2-85ED-4DD3-9C4F-4FF617B77E42}" dt="2023-04-17T20:48:59.409" v="692" actId="1076"/>
        <pc:sldMkLst>
          <pc:docMk/>
          <pc:sldMk cId="3042856056" sldId="263"/>
        </pc:sldMkLst>
        <pc:spChg chg="del">
          <ac:chgData name="Sacco Francesc Jordi" userId="0ff196b7-3f3c-49c4-9752-1c8f62915393" providerId="ADAL" clId="{5D9CBEC2-85ED-4DD3-9C4F-4FF617B77E42}" dt="2023-04-17T20:37:30.714" v="360" actId="478"/>
          <ac:spMkLst>
            <pc:docMk/>
            <pc:sldMk cId="3042856056" sldId="263"/>
            <ac:spMk id="2" creationId="{DCB426EF-2371-D957-DDAA-0517BB3C930F}"/>
          </ac:spMkLst>
        </pc:spChg>
        <pc:spChg chg="add mod">
          <ac:chgData name="Sacco Francesc Jordi" userId="0ff196b7-3f3c-49c4-9752-1c8f62915393" providerId="ADAL" clId="{5D9CBEC2-85ED-4DD3-9C4F-4FF617B77E42}" dt="2023-04-17T20:48:53.277" v="690" actId="1076"/>
          <ac:spMkLst>
            <pc:docMk/>
            <pc:sldMk cId="3042856056" sldId="263"/>
            <ac:spMk id="6" creationId="{022C442E-22BD-9743-D3B1-EF7F90FFFD04}"/>
          </ac:spMkLst>
        </pc:spChg>
        <pc:picChg chg="add mod">
          <ac:chgData name="Sacco Francesc Jordi" userId="0ff196b7-3f3c-49c4-9752-1c8f62915393" providerId="ADAL" clId="{5D9CBEC2-85ED-4DD3-9C4F-4FF617B77E42}" dt="2023-04-17T20:48:59.409" v="692" actId="1076"/>
          <ac:picMkLst>
            <pc:docMk/>
            <pc:sldMk cId="3042856056" sldId="263"/>
            <ac:picMk id="3" creationId="{AF635C54-E871-3F7D-C065-D4E430BE7A27}"/>
          </ac:picMkLst>
        </pc:picChg>
        <pc:picChg chg="add mod">
          <ac:chgData name="Sacco Francesc Jordi" userId="0ff196b7-3f3c-49c4-9752-1c8f62915393" providerId="ADAL" clId="{5D9CBEC2-85ED-4DD3-9C4F-4FF617B77E42}" dt="2023-04-17T20:48:57.495" v="691" actId="1076"/>
          <ac:picMkLst>
            <pc:docMk/>
            <pc:sldMk cId="3042856056" sldId="263"/>
            <ac:picMk id="4" creationId="{2C8B0E09-B5EF-F863-A913-7287FBA59039}"/>
          </ac:picMkLst>
        </pc:picChg>
        <pc:picChg chg="add mod">
          <ac:chgData name="Sacco Francesc Jordi" userId="0ff196b7-3f3c-49c4-9752-1c8f62915393" providerId="ADAL" clId="{5D9CBEC2-85ED-4DD3-9C4F-4FF617B77E42}" dt="2023-04-17T20:48:49.229" v="688" actId="1076"/>
          <ac:picMkLst>
            <pc:docMk/>
            <pc:sldMk cId="3042856056" sldId="263"/>
            <ac:picMk id="5" creationId="{A8F9714E-E8E6-1671-7B56-CE0E01F71811}"/>
          </ac:picMkLst>
        </pc:picChg>
      </pc:sldChg>
      <pc:sldMasterChg chg="addSldLayout delSldLayout">
        <pc:chgData name="Sacco Francesc Jordi" userId="0ff196b7-3f3c-49c4-9752-1c8f62915393" providerId="ADAL" clId="{5D9CBEC2-85ED-4DD3-9C4F-4FF617B77E42}" dt="2023-04-17T15:28:48.806" v="192" actId="2696"/>
        <pc:sldMasterMkLst>
          <pc:docMk/>
          <pc:sldMasterMk cId="0" sldId="2147483664"/>
        </pc:sldMasterMkLst>
        <pc:sldLayoutChg chg="add del">
          <pc:chgData name="Sacco Francesc Jordi" userId="0ff196b7-3f3c-49c4-9752-1c8f62915393" providerId="ADAL" clId="{5D9CBEC2-85ED-4DD3-9C4F-4FF617B77E42}" dt="2023-04-17T15:28:48.806" v="192" actId="2696"/>
          <pc:sldLayoutMkLst>
            <pc:docMk/>
            <pc:sldMasterMk cId="0" sldId="2147483648"/>
            <pc:sldLayoutMk cId="0" sldId="2147483658"/>
          </pc:sldLayoutMkLst>
        </pc:sldLayoutChg>
        <pc:sldLayoutChg chg="del">
          <pc:chgData name="Sacco Francesc Jordi" userId="0ff196b7-3f3c-49c4-9752-1c8f62915393" providerId="ADAL" clId="{5D9CBEC2-85ED-4DD3-9C4F-4FF617B77E42}" dt="2023-04-17T15:28:33.321" v="182" actId="2696"/>
          <pc:sldLayoutMkLst>
            <pc:docMk/>
            <pc:sldMasterMk cId="0" sldId="2147483664"/>
            <pc:sldLayoutMk cId="0" sldId="2147483661"/>
          </pc:sldLayoutMkLst>
        </pc:sldLayoutChg>
      </pc:sldMasterChg>
    </pc:docChg>
  </pc:docChgLst>
  <pc:docChgLst>
    <pc:chgData name="Lucchesi Alessandro" userId="S::lucchal@usi.ch::f0431799-c4dd-43ca-8383-45ce19ffb47d" providerId="AD" clId="Web-{D415B7B9-89EF-4FB3-9439-BAE9CC2D2AF2}"/>
    <pc:docChg chg="modSld">
      <pc:chgData name="Lucchesi Alessandro" userId="S::lucchal@usi.ch::f0431799-c4dd-43ca-8383-45ce19ffb47d" providerId="AD" clId="Web-{D415B7B9-89EF-4FB3-9439-BAE9CC2D2AF2}" dt="2023-04-18T15:31:00.993" v="4" actId="1076"/>
      <pc:docMkLst>
        <pc:docMk/>
      </pc:docMkLst>
      <pc:sldChg chg="modSp">
        <pc:chgData name="Lucchesi Alessandro" userId="S::lucchal@usi.ch::f0431799-c4dd-43ca-8383-45ce19ffb47d" providerId="AD" clId="Web-{D415B7B9-89EF-4FB3-9439-BAE9CC2D2AF2}" dt="2023-04-18T15:31:00.993" v="4" actId="1076"/>
        <pc:sldMkLst>
          <pc:docMk/>
          <pc:sldMk cId="0" sldId="256"/>
        </pc:sldMkLst>
        <pc:picChg chg="mod">
          <ac:chgData name="Lucchesi Alessandro" userId="S::lucchal@usi.ch::f0431799-c4dd-43ca-8383-45ce19ffb47d" providerId="AD" clId="Web-{D415B7B9-89EF-4FB3-9439-BAE9CC2D2AF2}" dt="2023-04-18T15:31:00.993" v="4" actId="1076"/>
          <ac:picMkLst>
            <pc:docMk/>
            <pc:sldMk cId="0" sldId="256"/>
            <ac:picMk id="4" creationId="{A2538894-8595-28AE-023A-24A3B979EFAC}"/>
          </ac:picMkLst>
        </pc:picChg>
        <pc:picChg chg="mod">
          <ac:chgData name="Lucchesi Alessandro" userId="S::lucchal@usi.ch::f0431799-c4dd-43ca-8383-45ce19ffb47d" providerId="AD" clId="Web-{D415B7B9-89EF-4FB3-9439-BAE9CC2D2AF2}" dt="2023-04-18T15:30:53.836" v="3" actId="1076"/>
          <ac:picMkLst>
            <pc:docMk/>
            <pc:sldMk cId="0" sldId="256"/>
            <ac:picMk id="15" creationId="{0CDE6F68-A3BA-FA69-656D-5E844B442C72}"/>
          </ac:picMkLst>
        </pc:picChg>
      </pc:sldChg>
    </pc:docChg>
  </pc:docChgLst>
  <pc:docChgLst>
    <pc:chgData name="Lucchesi Alessandro" userId="f0431799-c4dd-43ca-8383-45ce19ffb47d" providerId="ADAL" clId="{B473B0DF-CAED-7140-87DF-F6187424A6A5}"/>
    <pc:docChg chg="modSld">
      <pc:chgData name="Lucchesi Alessandro" userId="f0431799-c4dd-43ca-8383-45ce19ffb47d" providerId="ADAL" clId="{B473B0DF-CAED-7140-87DF-F6187424A6A5}" dt="2023-04-17T15:30:44.722" v="153"/>
      <pc:docMkLst>
        <pc:docMk/>
      </pc:docMkLst>
      <pc:sldChg chg="addSp modSp mod setBg">
        <pc:chgData name="Lucchesi Alessandro" userId="f0431799-c4dd-43ca-8383-45ce19ffb47d" providerId="ADAL" clId="{B473B0DF-CAED-7140-87DF-F6187424A6A5}" dt="2023-04-17T15:30:44.722" v="153"/>
        <pc:sldMkLst>
          <pc:docMk/>
          <pc:sldMk cId="0" sldId="256"/>
        </pc:sldMkLst>
        <pc:spChg chg="mod">
          <ac:chgData name="Lucchesi Alessandro" userId="f0431799-c4dd-43ca-8383-45ce19ffb47d" providerId="ADAL" clId="{B473B0DF-CAED-7140-87DF-F6187424A6A5}" dt="2023-04-17T15:19:30.349" v="7" actId="1076"/>
          <ac:spMkLst>
            <pc:docMk/>
            <pc:sldMk cId="0" sldId="256"/>
            <ac:spMk id="3" creationId="{71A8184C-9F40-3D4E-A7AD-7A7AF0B33E26}"/>
          </ac:spMkLst>
        </pc:spChg>
        <pc:spChg chg="mod">
          <ac:chgData name="Lucchesi Alessandro" userId="f0431799-c4dd-43ca-8383-45ce19ffb47d" providerId="ADAL" clId="{B473B0DF-CAED-7140-87DF-F6187424A6A5}" dt="2023-04-17T15:18:58.384" v="2" actId="404"/>
          <ac:spMkLst>
            <pc:docMk/>
            <pc:sldMk cId="0" sldId="256"/>
            <ac:spMk id="7" creationId="{915891B4-4093-FC5C-7A7A-AC6833904798}"/>
          </ac:spMkLst>
        </pc:spChg>
        <pc:spChg chg="mod">
          <ac:chgData name="Lucchesi Alessandro" userId="f0431799-c4dd-43ca-8383-45ce19ffb47d" providerId="ADAL" clId="{B473B0DF-CAED-7140-87DF-F6187424A6A5}" dt="2023-04-17T15:19:02.950" v="3" actId="404"/>
          <ac:spMkLst>
            <pc:docMk/>
            <pc:sldMk cId="0" sldId="256"/>
            <ac:spMk id="8" creationId="{9A687503-0324-A8A4-EA53-B48DB2A28753}"/>
          </ac:spMkLst>
        </pc:spChg>
        <pc:spChg chg="mod">
          <ac:chgData name="Lucchesi Alessandro" userId="f0431799-c4dd-43ca-8383-45ce19ffb47d" providerId="ADAL" clId="{B473B0DF-CAED-7140-87DF-F6187424A6A5}" dt="2023-04-17T15:19:11.681" v="4" actId="1076"/>
          <ac:spMkLst>
            <pc:docMk/>
            <pc:sldMk cId="0" sldId="256"/>
            <ac:spMk id="9" creationId="{6D5B505C-3BF9-CB7D-7D57-20219B2C7E1A}"/>
          </ac:spMkLst>
        </pc:spChg>
        <pc:spChg chg="mod">
          <ac:chgData name="Lucchesi Alessandro" userId="f0431799-c4dd-43ca-8383-45ce19ffb47d" providerId="ADAL" clId="{B473B0DF-CAED-7140-87DF-F6187424A6A5}" dt="2023-04-17T15:19:20.317" v="5" actId="404"/>
          <ac:spMkLst>
            <pc:docMk/>
            <pc:sldMk cId="0" sldId="256"/>
            <ac:spMk id="10" creationId="{F74F9575-52C6-C258-5B10-09E16DC3C929}"/>
          </ac:spMkLst>
        </pc:spChg>
        <pc:spChg chg="mod">
          <ac:chgData name="Lucchesi Alessandro" userId="f0431799-c4dd-43ca-8383-45ce19ffb47d" providerId="ADAL" clId="{B473B0DF-CAED-7140-87DF-F6187424A6A5}" dt="2023-04-17T15:19:42.067" v="8" actId="1076"/>
          <ac:spMkLst>
            <pc:docMk/>
            <pc:sldMk cId="0" sldId="256"/>
            <ac:spMk id="11" creationId="{54B6C5FD-83AA-C861-EC6A-7955D6591DB7}"/>
          </ac:spMkLst>
        </pc:spChg>
        <pc:spChg chg="mod">
          <ac:chgData name="Lucchesi Alessandro" userId="f0431799-c4dd-43ca-8383-45ce19ffb47d" providerId="ADAL" clId="{B473B0DF-CAED-7140-87DF-F6187424A6A5}" dt="2023-04-17T15:25:26.489" v="56" actId="1076"/>
          <ac:spMkLst>
            <pc:docMk/>
            <pc:sldMk cId="0" sldId="256"/>
            <ac:spMk id="152" creationId="{00000000-0000-0000-0000-000000000000}"/>
          </ac:spMkLst>
        </pc:spChg>
        <pc:picChg chg="mod">
          <ac:chgData name="Lucchesi Alessandro" userId="f0431799-c4dd-43ca-8383-45ce19ffb47d" providerId="ADAL" clId="{B473B0DF-CAED-7140-87DF-F6187424A6A5}" dt="2023-04-17T15:25:54.223" v="58" actId="1076"/>
          <ac:picMkLst>
            <pc:docMk/>
            <pc:sldMk cId="0" sldId="256"/>
            <ac:picMk id="2" creationId="{029C1BF8-FBF5-E8C8-120D-5EA134EE3858}"/>
          </ac:picMkLst>
        </pc:picChg>
        <pc:picChg chg="add mod modCrop">
          <ac:chgData name="Lucchesi Alessandro" userId="f0431799-c4dd-43ca-8383-45ce19ffb47d" providerId="ADAL" clId="{B473B0DF-CAED-7140-87DF-F6187424A6A5}" dt="2023-04-17T15:26:18.092" v="59" actId="1076"/>
          <ac:picMkLst>
            <pc:docMk/>
            <pc:sldMk cId="0" sldId="256"/>
            <ac:picMk id="4" creationId="{A2538894-8595-28AE-023A-24A3B979EFAC}"/>
          </ac:picMkLst>
        </pc:picChg>
        <pc:picChg chg="mod">
          <ac:chgData name="Lucchesi Alessandro" userId="f0431799-c4dd-43ca-8383-45ce19ffb47d" providerId="ADAL" clId="{B473B0DF-CAED-7140-87DF-F6187424A6A5}" dt="2023-04-17T15:21:34.836" v="10" actId="1076"/>
          <ac:picMkLst>
            <pc:docMk/>
            <pc:sldMk cId="0" sldId="256"/>
            <ac:picMk id="15" creationId="{0CDE6F68-A3BA-FA69-656D-5E844B442C72}"/>
          </ac:picMkLst>
        </pc:picChg>
      </pc:sldChg>
    </pc:docChg>
  </pc:docChgLst>
  <pc:docChgLst>
    <pc:chgData name="Sacco Francesc Jordi" userId="S::saccof@usi.ch::0ff196b7-3f3c-49c4-9752-1c8f62915393" providerId="AD" clId="Web-{D69D75BB-CFCE-419C-8D06-435716F48CFC}"/>
    <pc:docChg chg="modSld">
      <pc:chgData name="Sacco Francesc Jordi" userId="S::saccof@usi.ch::0ff196b7-3f3c-49c4-9752-1c8f62915393" providerId="AD" clId="Web-{D69D75BB-CFCE-419C-8D06-435716F48CFC}" dt="2023-04-17T15:20:04.470" v="37" actId="1076"/>
      <pc:docMkLst>
        <pc:docMk/>
      </pc:docMkLst>
      <pc:sldChg chg="addSp modSp">
        <pc:chgData name="Sacco Francesc Jordi" userId="S::saccof@usi.ch::0ff196b7-3f3c-49c4-9752-1c8f62915393" providerId="AD" clId="Web-{D69D75BB-CFCE-419C-8D06-435716F48CFC}" dt="2023-04-17T15:20:04.470" v="37" actId="1076"/>
        <pc:sldMkLst>
          <pc:docMk/>
          <pc:sldMk cId="0" sldId="256"/>
        </pc:sldMkLst>
        <pc:spChg chg="mod">
          <ac:chgData name="Sacco Francesc Jordi" userId="S::saccof@usi.ch::0ff196b7-3f3c-49c4-9752-1c8f62915393" providerId="AD" clId="Web-{D69D75BB-CFCE-419C-8D06-435716F48CFC}" dt="2023-04-17T15:19:57.954" v="35" actId="1076"/>
          <ac:spMkLst>
            <pc:docMk/>
            <pc:sldMk cId="0" sldId="256"/>
            <ac:spMk id="3" creationId="{71A8184C-9F40-3D4E-A7AD-7A7AF0B33E26}"/>
          </ac:spMkLst>
        </pc:spChg>
        <pc:spChg chg="mod">
          <ac:chgData name="Sacco Francesc Jordi" userId="S::saccof@usi.ch::0ff196b7-3f3c-49c4-9752-1c8f62915393" providerId="AD" clId="Web-{D69D75BB-CFCE-419C-8D06-435716F48CFC}" dt="2023-04-17T15:20:01.313" v="36" actId="1076"/>
          <ac:spMkLst>
            <pc:docMk/>
            <pc:sldMk cId="0" sldId="256"/>
            <ac:spMk id="5" creationId="{F77E7055-0129-ECD5-8DF8-9E994F2732CB}"/>
          </ac:spMkLst>
        </pc:spChg>
        <pc:spChg chg="mod">
          <ac:chgData name="Sacco Francesc Jordi" userId="S::saccof@usi.ch::0ff196b7-3f3c-49c4-9752-1c8f62915393" providerId="AD" clId="Web-{D69D75BB-CFCE-419C-8D06-435716F48CFC}" dt="2023-04-17T15:19:29.641" v="34" actId="1076"/>
          <ac:spMkLst>
            <pc:docMk/>
            <pc:sldMk cId="0" sldId="256"/>
            <ac:spMk id="11" creationId="{54B6C5FD-83AA-C861-EC6A-7955D6591DB7}"/>
          </ac:spMkLst>
        </pc:spChg>
        <pc:spChg chg="mod">
          <ac:chgData name="Sacco Francesc Jordi" userId="S::saccof@usi.ch::0ff196b7-3f3c-49c4-9752-1c8f62915393" providerId="AD" clId="Web-{D69D75BB-CFCE-419C-8D06-435716F48CFC}" dt="2023-04-17T15:18:21.186" v="13" actId="20577"/>
          <ac:spMkLst>
            <pc:docMk/>
            <pc:sldMk cId="0" sldId="256"/>
            <ac:spMk id="152" creationId="{00000000-0000-0000-0000-000000000000}"/>
          </ac:spMkLst>
        </pc:spChg>
        <pc:picChg chg="add mod">
          <ac:chgData name="Sacco Francesc Jordi" userId="S::saccof@usi.ch::0ff196b7-3f3c-49c4-9752-1c8f62915393" providerId="AD" clId="Web-{D69D75BB-CFCE-419C-8D06-435716F48CFC}" dt="2023-04-17T15:17:40.717" v="7" actId="1076"/>
          <ac:picMkLst>
            <pc:docMk/>
            <pc:sldMk cId="0" sldId="256"/>
            <ac:picMk id="2" creationId="{029C1BF8-FBF5-E8C8-120D-5EA134EE3858}"/>
          </ac:picMkLst>
        </pc:picChg>
        <pc:picChg chg="mod">
          <ac:chgData name="Sacco Francesc Jordi" userId="S::saccof@usi.ch::0ff196b7-3f3c-49c4-9752-1c8f62915393" providerId="AD" clId="Web-{D69D75BB-CFCE-419C-8D06-435716F48CFC}" dt="2023-04-17T15:20:04.470" v="37" actId="1076"/>
          <ac:picMkLst>
            <pc:docMk/>
            <pc:sldMk cId="0" sldId="256"/>
            <ac:picMk id="15" creationId="{0CDE6F68-A3BA-FA69-656D-5E844B442C72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497" y="11839047"/>
            <a:ext cx="21971005" cy="636980"/>
          </a:xfrm>
          <a:prstGeom prst="rect">
            <a:avLst/>
          </a:prstGeom>
        </p:spPr>
        <p:txBody>
          <a:bodyPr lIns="45718" tIns="45718" rIns="45718" bIns="45718" numCol="1" spcCol="38100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Autore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5" cy="4648202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13" name="Corpo livello uno…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1206500" y="7196865"/>
            <a:ext cx="21971000" cy="1905002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presentazione</a:t>
            </a:r>
          </a:p>
        </p:txBody>
      </p:sp>
      <p:sp>
        <p:nvSpPr>
          <p:cNvPr id="1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ichiar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Corpo livello uno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numCol="1" spcCol="38100"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r>
              <a:t>Dichiarazione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9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Informazione importan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8262180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algn="ctr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algn="ctr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algn="ctr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algn="ctr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Dettagli informazione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07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935257"/>
            <a:ext cx="21971000" cy="7359065"/>
          </a:xfrm>
          <a:prstGeom prst="rect">
            <a:avLst/>
          </a:prstGeom>
        </p:spPr>
        <p:txBody>
          <a:bodyPr numCol="1" spcCol="38100" anchor="b"/>
          <a:lstStyle/>
          <a:p>
            <a:pPr marL="0" lvl="4" indent="1207008" algn="ctr" defTabSz="1072868">
              <a:lnSpc>
                <a:spcPct val="80000"/>
              </a:lnSpc>
              <a:spcBef>
                <a:spcPts val="0"/>
              </a:spcBef>
              <a:buSzTx/>
              <a:buNone/>
              <a:defRPr sz="11000" b="1" spc="-132"/>
            </a:pPr>
            <a:r>
              <a:t>100%
</a:t>
            </a:r>
          </a:p>
        </p:txBody>
      </p:sp>
      <p:sp>
        <p:nvSpPr>
          <p:cNvPr id="108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2480824" y="10675453"/>
            <a:ext cx="20149254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Attribuzione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116" name="Corpo livello uno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753923" y="4939860"/>
            <a:ext cx="20876154" cy="3836281"/>
          </a:xfrm>
          <a:prstGeom prst="rect">
            <a:avLst/>
          </a:prstGeom>
        </p:spPr>
        <p:txBody>
          <a:bodyPr numCol="1" spcCol="38100" anchor="ctr"/>
          <a:lstStyle/>
          <a:p>
            <a:pPr marL="0" lvl="4" indent="1409446" defTabSz="1511769">
              <a:spcBef>
                <a:spcPts val="0"/>
              </a:spcBef>
              <a:buSzTx/>
              <a:buNone/>
              <a:defRPr sz="5270" spc="-124"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“Citazione degna di nota”
</a:t>
            </a:r>
          </a:p>
        </p:txBody>
      </p:sp>
      <p:sp>
        <p:nvSpPr>
          <p:cNvPr id="117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cascata circondata da un paesaggio roccioso e verdeggiante"/>
          <p:cNvSpPr>
            <a:spLocks noGrp="1"/>
          </p:cNvSpPr>
          <p:nvPr>
            <p:ph type="pic" idx="21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13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Trucco polverizzato di diversi colori su sfondo grigio"/>
          <p:cNvSpPr>
            <a:spLocks noGrp="1"/>
          </p:cNvSpPr>
          <p:nvPr>
            <p:ph type="pic" idx="21"/>
          </p:nvPr>
        </p:nvSpPr>
        <p:spPr>
          <a:xfrm>
            <a:off x="12192000" y="-1540805"/>
            <a:ext cx="11188700" cy="1678305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803400" y="4483100"/>
            <a:ext cx="9601200" cy="4191000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70000"/>
              </a:lnSpc>
              <a:defRPr sz="12000"/>
            </a:lvl1pPr>
          </a:lstStyle>
          <a:p>
            <a:r>
              <a:t>Titolo</a:t>
            </a:r>
          </a:p>
        </p:txBody>
      </p:sp>
      <p:sp>
        <p:nvSpPr>
          <p:cNvPr id="33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39599" y="13131800"/>
            <a:ext cx="307544" cy="3429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3368455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aesaggio collinare con vegetazione rigogliosa"/>
          <p:cNvSpPr>
            <a:spLocks noGrp="1"/>
          </p:cNvSpPr>
          <p:nvPr>
            <p:ph type="pic" idx="21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22" name="Titolo presentazione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Titolo presentazione</a:t>
            </a:r>
          </a:p>
        </p:txBody>
      </p:sp>
      <p:sp>
        <p:nvSpPr>
          <p:cNvPr id="2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7690" y="1106137"/>
            <a:ext cx="21968621" cy="636980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3600" b="1"/>
            </a:lvl1pPr>
            <a:lvl2pPr marL="1066800" indent="-457200" defTabSz="825500">
              <a:lnSpc>
                <a:spcPct val="100000"/>
              </a:lnSpc>
              <a:spcBef>
                <a:spcPts val="0"/>
              </a:spcBef>
              <a:defRPr sz="3600" b="1"/>
            </a:lvl2pPr>
            <a:lvl3pPr marL="1676400" indent="-457200" defTabSz="825500">
              <a:lnSpc>
                <a:spcPct val="100000"/>
              </a:lnSpc>
              <a:spcBef>
                <a:spcPts val="0"/>
              </a:spcBef>
              <a:defRPr sz="3600" b="1"/>
            </a:lvl3pPr>
            <a:lvl4pPr marL="2286000" indent="-457200" defTabSz="825500">
              <a:lnSpc>
                <a:spcPct val="100000"/>
              </a:lnSpc>
              <a:spcBef>
                <a:spcPts val="0"/>
              </a:spcBef>
              <a:defRPr sz="3600" b="1"/>
            </a:lvl4pPr>
            <a:lvl5pPr marL="2895600" indent="-457200" defTabSz="825500">
              <a:lnSpc>
                <a:spcPct val="100000"/>
              </a:lnSpc>
              <a:spcBef>
                <a:spcPts val="0"/>
              </a:spcBef>
              <a:defRPr sz="3600" b="1"/>
            </a:lvl5pPr>
          </a:lstStyle>
          <a:p>
            <a:r>
              <a:t>Autore e data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24" name="Corpo livello uno…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1206500" y="11609909"/>
            <a:ext cx="21971000" cy="1144689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</a:lstStyle>
          <a:p>
            <a:r>
              <a:t>Sottotitolo presentazione </a:t>
            </a:r>
          </a:p>
        </p:txBody>
      </p:sp>
      <p:sp>
        <p:nvSpPr>
          <p:cNvPr id="2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r>
              <a:t>Titolo</a:t>
            </a:r>
          </a:p>
        </p:txBody>
      </p:sp>
      <p:sp>
        <p:nvSpPr>
          <p:cNvPr id="3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4" name="Rocce coperte di muschio"/>
          <p:cNvSpPr>
            <a:spLocks noGrp="1"/>
          </p:cNvSpPr>
          <p:nvPr>
            <p:ph type="pic" sz="half" idx="21"/>
          </p:nvPr>
        </p:nvSpPr>
        <p:spPr>
          <a:xfrm>
            <a:off x="12052303" y="1270000"/>
            <a:ext cx="11188407" cy="11209889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35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 e 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4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43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4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Testo elenco puntato diapositiva</a:t>
            </a:r>
          </a:p>
        </p:txBody>
      </p:sp>
      <p:sp>
        <p:nvSpPr>
          <p:cNvPr id="45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nti ele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Corpo livello uno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53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olo, punti elenco e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61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9779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62" name="Corpo livello uno…"/>
          <p:cNvSpPr txBox="1">
            <a:spLocks noGrp="1"/>
          </p:cNvSpPr>
          <p:nvPr>
            <p:ph type="body" sz="half" idx="21" hasCustomPrompt="1"/>
          </p:nvPr>
        </p:nvSpPr>
        <p:spPr>
          <a:xfrm>
            <a:off x="1206500" y="4248503"/>
            <a:ext cx="9779000" cy="8256014"/>
          </a:xfrm>
          <a:prstGeom prst="rect">
            <a:avLst/>
          </a:prstGeom>
        </p:spPr>
        <p:txBody>
          <a:bodyPr numCol="1" spcCol="38100"/>
          <a:lstStyle/>
          <a:p>
            <a:r>
              <a:t>Testo elenco puntato diapositiva</a:t>
            </a:r>
          </a:p>
        </p:txBody>
      </p:sp>
      <p:sp>
        <p:nvSpPr>
          <p:cNvPr id="63" name="Imponente formazione rocciosa che si staglia su nuvole scure con una strada sterrata sullo sfondo"/>
          <p:cNvSpPr>
            <a:spLocks noGrp="1"/>
          </p:cNvSpPr>
          <p:nvPr>
            <p:ph type="pic" idx="22"/>
          </p:nvPr>
        </p:nvSpPr>
        <p:spPr>
          <a:xfrm>
            <a:off x="6380200" y="1263847"/>
            <a:ext cx="22529802" cy="11193472"/>
          </a:xfrm>
          <a:prstGeom prst="rect">
            <a:avLst/>
          </a:prstGeom>
        </p:spPr>
        <p:txBody>
          <a:bodyPr lIns="91439" tIns="45719" rIns="91439" bIns="45719" numCol="1" spcCol="38100">
            <a:noAutofit/>
          </a:bodyPr>
          <a:lstStyle/>
          <a:p>
            <a:endParaRPr/>
          </a:p>
        </p:txBody>
      </p:sp>
      <p:sp>
        <p:nvSpPr>
          <p:cNvPr id="64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olo sezione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r>
              <a:t>Titolo sezione</a:t>
            </a:r>
          </a:p>
        </p:txBody>
      </p:sp>
      <p:sp>
        <p:nvSpPr>
          <p:cNvPr id="72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5233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itolo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50"/>
          </a:xfrm>
          <a:prstGeom prst="rect">
            <a:avLst/>
          </a:prstGeom>
        </p:spPr>
        <p:txBody>
          <a:bodyPr/>
          <a:lstStyle/>
          <a:p>
            <a:r>
              <a:t>Titolo</a:t>
            </a:r>
          </a:p>
        </p:txBody>
      </p:sp>
      <p:sp>
        <p:nvSpPr>
          <p:cNvPr id="80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Sottotitolo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8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rogram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olo programma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Titolo programma</a:t>
            </a:r>
          </a:p>
        </p:txBody>
      </p:sp>
      <p:sp>
        <p:nvSpPr>
          <p:cNvPr id="89" name="Corpo livello uno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2245961"/>
            <a:ext cx="21971000" cy="934781"/>
          </a:xfrm>
          <a:prstGeom prst="rect">
            <a:avLst/>
          </a:prstGeom>
        </p:spPr>
        <p:txBody>
          <a:bodyPr lIns="45718" tIns="45718" rIns="45718" bIns="45718" numCol="1" spcCol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1308100" indent="-698500" defTabSz="825500">
              <a:lnSpc>
                <a:spcPct val="100000"/>
              </a:lnSpc>
              <a:spcBef>
                <a:spcPts val="0"/>
              </a:spcBef>
              <a:defRPr sz="5500" b="1"/>
            </a:lvl2pPr>
            <a:lvl3pPr marL="1917700" indent="-698500" defTabSz="825500">
              <a:lnSpc>
                <a:spcPct val="100000"/>
              </a:lnSpc>
              <a:spcBef>
                <a:spcPts val="0"/>
              </a:spcBef>
              <a:defRPr sz="5500" b="1"/>
            </a:lvl3pPr>
            <a:lvl4pPr marL="2527300" indent="-698500" defTabSz="825500">
              <a:lnSpc>
                <a:spcPct val="100000"/>
              </a:lnSpc>
              <a:spcBef>
                <a:spcPts val="0"/>
              </a:spcBef>
              <a:defRPr sz="5500" b="1"/>
            </a:lvl4pPr>
            <a:lvl5pPr marL="3136900" indent="-698500" defTabSz="825500">
              <a:lnSpc>
                <a:spcPct val="100000"/>
              </a:lnSpc>
              <a:spcBef>
                <a:spcPts val="0"/>
              </a:spcBef>
              <a:defRPr sz="5500" b="1"/>
            </a:lvl5pPr>
          </a:lstStyle>
          <a:p>
            <a:r>
              <a:t>Sottotitolo programma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90" name="Corpo livello uno…"/>
          <p:cNvSpPr txBox="1">
            <a:spLocks noGrp="1"/>
          </p:cNvSpPr>
          <p:nvPr>
            <p:ph type="body" idx="2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</p:spPr>
        <p:txBody>
          <a:bodyPr numCol="1" spcCol="38100"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99"/>
            </a:lvl1pPr>
          </a:lstStyle>
          <a:p>
            <a:r>
              <a:t>Argomenti del programma</a:t>
            </a:r>
          </a:p>
        </p:txBody>
      </p:sp>
      <p:sp>
        <p:nvSpPr>
          <p:cNvPr id="91" name="Numero diapositiva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rpo livello uno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 numCol="2" spcCol="1098550">
            <a:normAutofit/>
          </a:bodyPr>
          <a:lstStyle/>
          <a:p>
            <a:r>
              <a:t>Testo elenco puntato diapositiva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3" name="Titolo Testo"/>
          <p:cNvSpPr txBox="1">
            <a:spLocks noGrp="1"/>
          </p:cNvSpPr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50800" tIns="50800" rIns="50800" bIns="50800">
            <a:normAutofit/>
          </a:bodyPr>
          <a:lstStyle/>
          <a:p>
            <a:r>
              <a:t>Titolo Testo</a:t>
            </a:r>
          </a:p>
        </p:txBody>
      </p:sp>
      <p:sp>
        <p:nvSpPr>
          <p:cNvPr id="4" name="Numero diapositiva"/>
          <p:cNvSpPr txBox="1">
            <a:spLocks noGrp="1"/>
          </p:cNvSpPr>
          <p:nvPr>
            <p:ph type="sldNum" sz="quarter" idx="2"/>
          </p:nvPr>
        </p:nvSpPr>
        <p:spPr>
          <a:xfrm>
            <a:off x="12001500" y="13080999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FFFFFF"/>
                </a:solidFill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2" r:id="rId13"/>
    <p:sldLayoutId id="2147483663" r:id="rId14"/>
    <p:sldLayoutId id="2147483664" r:id="rId15"/>
  </p:sldLayoutIdLst>
  <p:transition spd="med"/>
  <p:txStyles>
    <p:titleStyle>
      <a:lvl1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0" marR="0" indent="0" algn="l" defTabSz="2438337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8500" b="1" i="0" u="none" strike="noStrike" cap="none" spc="-17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titleStyle>
    <p:bodyStyle>
      <a:lvl1pPr marL="609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1pPr>
      <a:lvl2pPr marL="1219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2pPr>
      <a:lvl3pPr marL="1828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3pPr>
      <a:lvl4pPr marL="2438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4pPr>
      <a:lvl5pPr marL="30480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5pPr>
      <a:lvl6pPr marL="36576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6pPr>
      <a:lvl7pPr marL="42672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7pPr>
      <a:lvl8pPr marL="48768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8pPr>
      <a:lvl9pPr marL="5486400" marR="0" indent="-609600" algn="l" defTabSz="2438337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sz="4800" b="0" i="0" u="none" strike="noStrike" cap="none" spc="0" baseline="0">
          <a:solidFill>
            <a:srgbClr val="FFFFFF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sellaDiTesto 2">
            <a:extLst>
              <a:ext uri="{FF2B5EF4-FFF2-40B4-BE49-F238E27FC236}">
                <a16:creationId xmlns:a16="http://schemas.microsoft.com/office/drawing/2014/main" id="{71A8184C-9F40-3D4E-A7AD-7A7AF0B33E26}"/>
              </a:ext>
            </a:extLst>
          </p:cNvPr>
          <p:cNvSpPr txBox="1"/>
          <p:nvPr/>
        </p:nvSpPr>
        <p:spPr>
          <a:xfrm>
            <a:off x="1257588" y="6932624"/>
            <a:ext cx="242534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b="1">
                <a:solidFill>
                  <a:schemeClr val="bg1"/>
                </a:solidFill>
              </a:rPr>
              <a:t>Sergio Boffi</a:t>
            </a:r>
            <a:endParaRPr lang="it-IT" sz="32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F77E7055-0129-ECD5-8DF8-9E994F2732CB}"/>
              </a:ext>
            </a:extLst>
          </p:cNvPr>
          <p:cNvSpPr txBox="1"/>
          <p:nvPr/>
        </p:nvSpPr>
        <p:spPr>
          <a:xfrm>
            <a:off x="4863579" y="5769135"/>
            <a:ext cx="3231654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b="1">
                <a:solidFill>
                  <a:schemeClr val="bg1"/>
                </a:solidFill>
              </a:rPr>
              <a:t>Giulia De Marco</a:t>
            </a:r>
            <a:endParaRPr lang="it-IT" sz="3200" b="1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ea typeface="+mj-ea"/>
              <a:cs typeface="+mj-cs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15891B4-4093-FC5C-7A7A-AC6833904798}"/>
              </a:ext>
            </a:extLst>
          </p:cNvPr>
          <p:cNvSpPr txBox="1"/>
          <p:nvPr/>
        </p:nvSpPr>
        <p:spPr>
          <a:xfrm>
            <a:off x="8415491" y="6101865"/>
            <a:ext cx="244618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b="1">
                <a:solidFill>
                  <a:schemeClr val="bg1"/>
                </a:solidFill>
              </a:rPr>
              <a:t>Giorgia Lillo</a:t>
            </a:r>
            <a:endParaRPr kumimoji="0" lang="it-IT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A687503-0324-A8A4-EA53-B48DB2A28753}"/>
              </a:ext>
            </a:extLst>
          </p:cNvPr>
          <p:cNvSpPr txBox="1"/>
          <p:nvPr/>
        </p:nvSpPr>
        <p:spPr>
          <a:xfrm>
            <a:off x="10901247" y="5476053"/>
            <a:ext cx="4180632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b="1">
                <a:solidFill>
                  <a:schemeClr val="bg1"/>
                </a:solidFill>
              </a:rPr>
              <a:t>Alessandro Lucchesi</a:t>
            </a:r>
            <a:endParaRPr kumimoji="0" lang="it-IT" sz="3200" b="1" i="0" u="none" strike="noStrike" cap="none" spc="0" normalizeH="0" baseline="0">
              <a:ln>
                <a:noFill/>
              </a:ln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6D5B505C-3BF9-CB7D-7D57-20219B2C7E1A}"/>
              </a:ext>
            </a:extLst>
          </p:cNvPr>
          <p:cNvSpPr txBox="1"/>
          <p:nvPr/>
        </p:nvSpPr>
        <p:spPr>
          <a:xfrm>
            <a:off x="13762777" y="7008076"/>
            <a:ext cx="304730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it-IT" sz="3200" b="1">
                <a:solidFill>
                  <a:schemeClr val="bg1"/>
                </a:solidFill>
              </a:rPr>
              <a:t>Giulia Ambiveri</a:t>
            </a:r>
            <a:endParaRPr kumimoji="0" lang="it-IT" sz="3200" b="1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F74F9575-52C6-C258-5B10-09E16DC3C929}"/>
              </a:ext>
            </a:extLst>
          </p:cNvPr>
          <p:cNvSpPr txBox="1"/>
          <p:nvPr/>
        </p:nvSpPr>
        <p:spPr>
          <a:xfrm>
            <a:off x="15550527" y="4971859"/>
            <a:ext cx="3944991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Lamberto Ragnolini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54B6C5FD-83AA-C861-EC6A-7955D6591DB7}"/>
              </a:ext>
            </a:extLst>
          </p:cNvPr>
          <p:cNvSpPr txBox="1"/>
          <p:nvPr/>
        </p:nvSpPr>
        <p:spPr>
          <a:xfrm>
            <a:off x="18639985" y="3919253"/>
            <a:ext cx="324928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Francesc Sacco</a:t>
            </a:r>
          </a:p>
        </p:txBody>
      </p:sp>
      <p:pic>
        <p:nvPicPr>
          <p:cNvPr id="15" name="Immagine 14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0CDE6F68-A3BA-FA69-656D-5E844B442C7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748"/>
          <a:stretch/>
        </p:blipFill>
        <p:spPr>
          <a:xfrm>
            <a:off x="1551662" y="1367490"/>
            <a:ext cx="7648720" cy="2708984"/>
          </a:xfrm>
          <a:prstGeom prst="rect">
            <a:avLst/>
          </a:prstGeom>
          <a:effectLst>
            <a:innerShdw blurRad="63500" dist="50800" dir="5400000">
              <a:schemeClr val="bg1">
                <a:alpha val="50000"/>
              </a:schemeClr>
            </a:innerShdw>
            <a:softEdge rad="0"/>
          </a:effectLst>
        </p:spPr>
      </p:pic>
      <p:pic>
        <p:nvPicPr>
          <p:cNvPr id="4" name="Immagine 3" descr="Immagine che contiene testo, cielo notturno&#10;&#10;Descrizione generata automaticamente">
            <a:extLst>
              <a:ext uri="{FF2B5EF4-FFF2-40B4-BE49-F238E27FC236}">
                <a16:creationId xmlns:a16="http://schemas.microsoft.com/office/drawing/2014/main" id="{A2538894-8595-28AE-023A-24A3B979EFA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100000"/>
                    </a14:imgEffect>
                    <a14:imgEffect>
                      <a14:colorTemperature colorTemp="11500"/>
                    </a14:imgEffect>
                    <a14:imgEffect>
                      <a14:saturation sat="400000"/>
                    </a14:imgEffect>
                    <a14:imgEffect>
                      <a14:brightnessContrast bright="-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5825" t="-14435" b="72252"/>
          <a:stretch/>
        </p:blipFill>
        <p:spPr>
          <a:xfrm>
            <a:off x="6254797" y="3044002"/>
            <a:ext cx="3148403" cy="1011086"/>
          </a:xfrm>
          <a:prstGeom prst="rect">
            <a:avLst/>
          </a:prstGeom>
          <a:effectLst>
            <a:innerShdw blurRad="63500" dist="50800" dir="8100000">
              <a:prstClr val="black"/>
            </a:innerShdw>
            <a:softEdge rad="0"/>
          </a:effectLst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Blog-HERO-Images-6-removebg-preview.png" descr="Blog-HERO-Images-6-removebg-preview.png"/>
          <p:cNvPicPr>
            <a:picLocks noGrp="1" noChangeAspect="1"/>
          </p:cNvPicPr>
          <p:nvPr>
            <p:ph type="pic" idx="21"/>
          </p:nvPr>
        </p:nvPicPr>
        <p:blipFill>
          <a:blip r:embed="rId2"/>
          <a:srcRect l="17010" r="17010"/>
          <a:stretch>
            <a:fillRect/>
          </a:stretch>
        </p:blipFill>
        <p:spPr>
          <a:xfrm>
            <a:off x="12192000" y="1566258"/>
            <a:ext cx="11188701" cy="9548541"/>
          </a:xfrm>
          <a:prstGeom prst="rect">
            <a:avLst/>
          </a:prstGeom>
          <a:scene3d>
            <a:camera prst="orthographicFront">
              <a:rot lat="0" lon="0" rev="0"/>
            </a:camera>
            <a:lightRig rig="threePt" dir="t"/>
          </a:scene3d>
          <a:sp3d/>
        </p:spPr>
      </p:pic>
      <p:sp>
        <p:nvSpPr>
          <p:cNvPr id="2" name="Blinky app">
            <a:extLst>
              <a:ext uri="{FF2B5EF4-FFF2-40B4-BE49-F238E27FC236}">
                <a16:creationId xmlns:a16="http://schemas.microsoft.com/office/drawing/2014/main" id="{92A993F2-E959-EC8D-4658-EE80F1BF9A1A}"/>
              </a:ext>
            </a:extLst>
          </p:cNvPr>
          <p:cNvSpPr txBox="1">
            <a:spLocks/>
          </p:cNvSpPr>
          <p:nvPr/>
        </p:nvSpPr>
        <p:spPr>
          <a:xfrm>
            <a:off x="4062810" y="6340529"/>
            <a:ext cx="4950561" cy="1034942"/>
          </a:xfrm>
          <a:prstGeom prst="rect">
            <a:avLst/>
          </a:prstGeom>
        </p:spPr>
        <p:txBody>
          <a:bodyPr lIns="50800" tIns="50800" rIns="50800" bIns="50800" anchor="t">
            <a:noAutofit/>
          </a:bodyPr>
          <a:lstStyle>
            <a:lvl1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30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1pPr>
            <a:lvl2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2pPr>
            <a:lvl3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3pPr>
            <a:lvl4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4pPr>
            <a:lvl5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5pPr>
            <a:lvl6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6pPr>
            <a:lvl7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7pPr>
            <a:lvl8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8pPr>
            <a:lvl9pPr marL="0" marR="0" indent="0" algn="l" defTabSz="2438337" rtl="0" latinLnBrk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500" b="1" i="0" u="none" strike="noStrike" cap="none" spc="-170" baseline="0">
                <a:solidFill>
                  <a:srgbClr val="FFFFFF"/>
                </a:solidFill>
                <a:uFillTx/>
                <a:latin typeface="+mj-lt"/>
                <a:ea typeface="+mj-ea"/>
                <a:cs typeface="+mj-cs"/>
                <a:sym typeface="Helvetica Neue"/>
              </a:defRPr>
            </a:lvl9pPr>
          </a:lstStyle>
          <a:p>
            <a:pPr hangingPunct="1"/>
            <a:r>
              <a:rPr lang="it-IT" sz="8800"/>
              <a:t>M&amp;L App</a:t>
            </a:r>
            <a:endParaRPr lang="en-US" sz="880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screenshot of a calendar&#10;&#10;Description automatically generated">
            <a:extLst>
              <a:ext uri="{FF2B5EF4-FFF2-40B4-BE49-F238E27FC236}">
                <a16:creationId xmlns:a16="http://schemas.microsoft.com/office/drawing/2014/main" id="{AEDEEB48-E376-DE2F-9DB0-63C926519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44425" y="1461842"/>
            <a:ext cx="4968359" cy="10801206"/>
          </a:xfrm>
          <a:prstGeom prst="rect">
            <a:avLst/>
          </a:prstGeom>
          <a:ln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</p:spPr>
      </p:pic>
      <p:pic>
        <p:nvPicPr>
          <p:cNvPr id="19" name="Picture 18" descr="A screenshot of a login form&#10;&#10;Description automatically generated with medium confidence">
            <a:extLst>
              <a:ext uri="{FF2B5EF4-FFF2-40B4-BE49-F238E27FC236}">
                <a16:creationId xmlns:a16="http://schemas.microsoft.com/office/drawing/2014/main" id="{C66BDBD7-243B-1B03-7F3B-F0AAE772AB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17" y="1461843"/>
            <a:ext cx="4968359" cy="1080120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82E1E3C-4719-E036-1DC6-23D5FFB4B711}"/>
              </a:ext>
            </a:extLst>
          </p:cNvPr>
          <p:cNvSpPr txBox="1"/>
          <p:nvPr/>
        </p:nvSpPr>
        <p:spPr>
          <a:xfrm>
            <a:off x="7493000" y="4340554"/>
            <a:ext cx="9398000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ACCESS WITH </a:t>
            </a:r>
            <a:r>
              <a:rPr lang="en-US" sz="8000" b="1">
                <a:solidFill>
                  <a:srgbClr val="FFFFFF"/>
                </a:solidFill>
              </a:rPr>
              <a:t>YOUR</a:t>
            </a:r>
            <a:r>
              <a:rPr kumimoji="0" lang="en-US" sz="8000" b="1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j-lt"/>
                <a:ea typeface="+mj-ea"/>
                <a:cs typeface="+mj-cs"/>
                <a:sym typeface="Helvetica Neue"/>
              </a:rPr>
              <a:t> USI CREDENTIALS!</a:t>
            </a:r>
            <a:endParaRPr kumimoji="0" lang="en-150" sz="8000" b="1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j-lt"/>
              <a:ea typeface="+mj-ea"/>
              <a:cs typeface="+mj-cs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6955751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120D055A-93EA-2ED9-0BD9-DDF8FC7992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2283" y="528350"/>
            <a:ext cx="4386819" cy="9606343"/>
          </a:xfrm>
          <a:prstGeom prst="rect">
            <a:avLst/>
          </a:prstGeom>
        </p:spPr>
      </p:pic>
      <p:pic>
        <p:nvPicPr>
          <p:cNvPr id="4" name="Picture 3" descr="A screenshot of a profile&#10;&#10;Description automatically generated with medium confidence">
            <a:extLst>
              <a:ext uri="{FF2B5EF4-FFF2-40B4-BE49-F238E27FC236}">
                <a16:creationId xmlns:a16="http://schemas.microsoft.com/office/drawing/2014/main" id="{75003298-CFB2-C3FB-17C4-815BB38FAD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4215" y="3006496"/>
            <a:ext cx="4448019" cy="9683429"/>
          </a:xfrm>
          <a:prstGeom prst="rect">
            <a:avLst/>
          </a:prstGeom>
        </p:spPr>
      </p:pic>
      <p:pic>
        <p:nvPicPr>
          <p:cNvPr id="5" name="Picture 4" descr="A screenshot of a group of people&#10;&#10;Description automatically generated with medium confidence">
            <a:extLst>
              <a:ext uri="{FF2B5EF4-FFF2-40B4-BE49-F238E27FC236}">
                <a16:creationId xmlns:a16="http://schemas.microsoft.com/office/drawing/2014/main" id="{4955DF2B-E673-E25F-2CCA-9DADB40FFC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0238" y="736600"/>
            <a:ext cx="4443524" cy="96012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7FE98F6-3400-B5BE-2948-DBA4805A720D}"/>
              </a:ext>
            </a:extLst>
          </p:cNvPr>
          <p:cNvSpPr txBox="1"/>
          <p:nvPr/>
        </p:nvSpPr>
        <p:spPr>
          <a:xfrm>
            <a:off x="162168" y="4419623"/>
            <a:ext cx="9633069" cy="379591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b="1">
                <a:solidFill>
                  <a:srgbClr val="FFFFFF"/>
                </a:solidFill>
              </a:rPr>
              <a:t>REACH OUT TO YOUR PREFERRED GIVER!</a:t>
            </a:r>
            <a:endParaRPr lang="en-150" sz="8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5658670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AF635C54-E871-3F7D-C065-D4E430BE7A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0266" y="2733788"/>
            <a:ext cx="4452760" cy="9676422"/>
          </a:xfrm>
          <a:prstGeom prst="rect">
            <a:avLst/>
          </a:prstGeom>
        </p:spPr>
      </p:pic>
      <p:pic>
        <p:nvPicPr>
          <p:cNvPr id="4" name="Picture 3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2C8B0E09-B5EF-F863-A913-7287FBA590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388" y="2782685"/>
            <a:ext cx="4469325" cy="9676421"/>
          </a:xfrm>
          <a:prstGeom prst="rect">
            <a:avLst/>
          </a:prstGeom>
        </p:spPr>
      </p:pic>
      <p:pic>
        <p:nvPicPr>
          <p:cNvPr id="5" name="Picture 4" descr="A screenshot of a upload material&#10;&#10;Description automatically generated with medium confidence">
            <a:extLst>
              <a:ext uri="{FF2B5EF4-FFF2-40B4-BE49-F238E27FC236}">
                <a16:creationId xmlns:a16="http://schemas.microsoft.com/office/drawing/2014/main" id="{A8F9714E-E8E6-1671-7B56-CE0E01F7181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7460" y="535663"/>
            <a:ext cx="4469941" cy="967575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2C442E-22BD-9743-D3B1-EF7F90FFFD04}"/>
              </a:ext>
            </a:extLst>
          </p:cNvPr>
          <p:cNvSpPr txBox="1"/>
          <p:nvPr/>
        </p:nvSpPr>
        <p:spPr>
          <a:xfrm>
            <a:off x="380003" y="3826677"/>
            <a:ext cx="8969152" cy="502701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2438337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8000" b="1">
                <a:solidFill>
                  <a:srgbClr val="FFFFFF"/>
                </a:solidFill>
              </a:rPr>
              <a:t>CHECK OUT YOUR PROFILE AND WHATS GOING ON</a:t>
            </a:r>
            <a:endParaRPr lang="en-150" sz="8000" b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285605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linky app"/>
          <p:cNvSpPr txBox="1">
            <a:spLocks noGrp="1"/>
          </p:cNvSpPr>
          <p:nvPr>
            <p:ph type="title" idx="4294967295"/>
          </p:nvPr>
        </p:nvSpPr>
        <p:spPr>
          <a:xfrm>
            <a:off x="969432" y="948266"/>
            <a:ext cx="9038168" cy="1253067"/>
          </a:xfrm>
          <a:prstGeom prst="rect">
            <a:avLst/>
          </a:prstGeom>
        </p:spPr>
        <p:txBody>
          <a:bodyPr lIns="91440" tIns="45720" rIns="91440" bIns="45720" anchor="t"/>
          <a:lstStyle>
            <a:lvl1pPr defTabSz="825500">
              <a:lnSpc>
                <a:spcPct val="100000"/>
              </a:lnSpc>
              <a:defRPr sz="5500" spc="0"/>
            </a:lvl1pPr>
          </a:lstStyle>
          <a:p>
            <a:r>
              <a:rPr lang="en-US" sz="7200"/>
              <a:t>INSIGHTS GAINED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B4C2A2B2-2934-A7C3-CD8B-138F87A2550B}"/>
              </a:ext>
            </a:extLst>
          </p:cNvPr>
          <p:cNvSpPr txBox="1"/>
          <p:nvPr/>
        </p:nvSpPr>
        <p:spPr>
          <a:xfrm>
            <a:off x="1118280" y="2199279"/>
            <a:ext cx="21842639" cy="550407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it-IT" sz="4000" b="1">
                <a:solidFill>
                  <a:srgbClr val="FFFFFF"/>
                </a:solidFill>
              </a:rPr>
              <a:t>INTERVIEWS: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9 INTERVIEWS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NO MAJOR DESIGN ISSUES WERE RAISED</a:t>
            </a:r>
            <a:endParaRPr lang="it-IT" sz="3200" b="1">
              <a:ea typeface="+mj-lt"/>
              <a:cs typeface="+mj-lt"/>
            </a:endParaRPr>
          </a:p>
          <a:p>
            <a:pPr marL="571500" indent="-571500" algn="l">
              <a:spcAft>
                <a:spcPts val="3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FIND OUT IF THE STUDENTS NEEDED ASSISTANCE WITH THEIR STUDIES AND HOW  </a:t>
            </a:r>
          </a:p>
          <a:p>
            <a:pPr algn="l">
              <a:spcAft>
                <a:spcPts val="300"/>
              </a:spcAft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     → they preferred to be supported</a:t>
            </a:r>
            <a:endParaRPr lang="it-IT" sz="3200" b="1">
              <a:ea typeface="+mj-lt"/>
              <a:cs typeface="+mj-lt"/>
            </a:endParaRPr>
          </a:p>
          <a:p>
            <a:pPr marL="571500" indent="-571500" algn="l">
              <a:spcAft>
                <a:spcPts val="3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”GIVER” CONCEPT WAS DISCUSSED. </a:t>
            </a:r>
          </a:p>
          <a:p>
            <a:pPr algn="l">
              <a:spcAft>
                <a:spcPts val="300"/>
              </a:spcAft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     → whether students were willing to provide free notes and lessons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FUN AND EFFECTIVE EXPERIENCE TO FIND USERS’ NEEDS.</a:t>
            </a:r>
            <a:br>
              <a:rPr lang="it-IT" sz="3200" b="1">
                <a:ea typeface="+mj-lt"/>
                <a:cs typeface="+mj-lt"/>
              </a:rPr>
            </a:br>
            <a:endParaRPr lang="en-US" sz="3200" b="1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EB294DF-90AD-F376-3596-0F586CA0D09B}"/>
              </a:ext>
            </a:extLst>
          </p:cNvPr>
          <p:cNvSpPr txBox="1"/>
          <p:nvPr/>
        </p:nvSpPr>
        <p:spPr>
          <a:xfrm>
            <a:off x="1118280" y="7431991"/>
            <a:ext cx="23177678" cy="501162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l">
              <a:lnSpc>
                <a:spcPct val="150000"/>
              </a:lnSpc>
            </a:pPr>
            <a:r>
              <a:rPr lang="it-IT" sz="4000" b="1">
                <a:solidFill>
                  <a:srgbClr val="FFFFFF"/>
                </a:solidFill>
              </a:rPr>
              <a:t>USABILITY TESTS: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14 TESTS.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SUS AVERAGE OF 90</a:t>
            </a:r>
            <a:endParaRPr lang="it-IT" sz="3200" b="1">
              <a:ea typeface="+mj-lt"/>
              <a:cs typeface="+mj-lt"/>
            </a:endParaRP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MAIN PROBLEM → BAD CONSTRUCTION OF TASKS</a:t>
            </a:r>
            <a:endParaRPr lang="it-IT" sz="3200" b="1">
              <a:solidFill>
                <a:srgbClr val="FFFFFF"/>
              </a:solidFill>
            </a:endParaRP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IMPOTANT ISSUE → ABSENCE OF A REAL HOME SECTION</a:t>
            </a: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NO PROBLEMS WITH THE CONNECTIONS!....SURPRISINGLY</a:t>
            </a:r>
            <a:endParaRPr lang="it-IT" sz="3200" b="1">
              <a:ea typeface="+mj-lt"/>
              <a:cs typeface="+mj-lt"/>
            </a:endParaRPr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THE INTERVIEWEES ALSO TOLD US THAT OUR APP IS VERY INTUITIVE AND THE DESIGN IS VERY NICE</a:t>
            </a:r>
            <a:endParaRPr lang="it-IT" b="1"/>
          </a:p>
          <a:p>
            <a:pPr marL="571500" indent="-571500" algn="l">
              <a:spcAft>
                <a:spcPts val="600"/>
              </a:spcAft>
              <a:buFont typeface="Arial"/>
              <a:buChar char="•"/>
            </a:pPr>
            <a:r>
              <a:rPr lang="it-IT" sz="3200" b="1">
                <a:solidFill>
                  <a:srgbClr val="FFFFFF"/>
                </a:solidFill>
                <a:ea typeface="+mj-lt"/>
                <a:cs typeface="+mj-lt"/>
              </a:rPr>
              <a:t>TESTS OF THE POSSIBLE USERS HELPED US TO IMPROVE OUR APP :)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581920395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  <p:bldP spid="4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videoFINALE">
            <a:hlinkClick r:id="" action="ppaction://media"/>
            <a:extLst>
              <a:ext uri="{FF2B5EF4-FFF2-40B4-BE49-F238E27FC236}">
                <a16:creationId xmlns:a16="http://schemas.microsoft.com/office/drawing/2014/main" id="{3254145E-A335-513E-5F23-0CBFC80C37C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1"/>
            <a:ext cx="24384000" cy="1328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58872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9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3939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B6197"/>
            </a:gs>
            <a:gs pos="100000">
              <a:srgbClr val="0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Blinky app"/>
          <p:cNvSpPr txBox="1">
            <a:spLocks noGrp="1"/>
          </p:cNvSpPr>
          <p:nvPr>
            <p:ph type="title" idx="4294967295"/>
          </p:nvPr>
        </p:nvSpPr>
        <p:spPr>
          <a:xfrm>
            <a:off x="7100457" y="4431652"/>
            <a:ext cx="15573375" cy="4852695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defTabSz="825500">
              <a:lnSpc>
                <a:spcPct val="100000"/>
              </a:lnSpc>
              <a:defRPr sz="5500" spc="0"/>
            </a:lvl1pPr>
          </a:lstStyle>
          <a:p>
            <a:pPr algn="ctr"/>
            <a:r>
              <a:rPr lang="en-US" sz="8800"/>
              <a:t>THANK YOU</a:t>
            </a:r>
            <a:br>
              <a:rPr lang="en-US" sz="8800"/>
            </a:br>
            <a:r>
              <a:rPr lang="en-US" sz="8800"/>
              <a:t>FOR YOUR ATTENTION!</a:t>
            </a:r>
            <a:br>
              <a:rPr lang="en-US" sz="8800"/>
            </a:br>
            <a:br>
              <a:rPr lang="en-US" sz="1800"/>
            </a:br>
            <a:r>
              <a:rPr lang="en-US" sz="4400"/>
              <a:t>IF YOU GOT ANY QUESTIONS DON’T HESITATE TO ASK :)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62F0C7E4-8150-B3EF-F468-F453FF81B9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2673" y="3757925"/>
            <a:ext cx="8596747" cy="8596747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05428107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000000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2438337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4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1CE3EBF06BB2C46BDAE7419F47517B7" ma:contentTypeVersion="11" ma:contentTypeDescription="Create a new document." ma:contentTypeScope="" ma:versionID="78602010517fdba7595ffe010342e035">
  <xsd:schema xmlns:xsd="http://www.w3.org/2001/XMLSchema" xmlns:xs="http://www.w3.org/2001/XMLSchema" xmlns:p="http://schemas.microsoft.com/office/2006/metadata/properties" xmlns:ns2="439207a3-8e27-4158-9817-b144f4389083" targetNamespace="http://schemas.microsoft.com/office/2006/metadata/properties" ma:root="true" ma:fieldsID="39d31c6ba1e13f147a34893b0ebe8957" ns2:_="">
    <xsd:import namespace="439207a3-8e27-4158-9817-b144f438908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9207a3-8e27-4158-9817-b144f4389083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227e6b05-ecc8-478f-bf96-397dae93ac1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6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17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8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439207a3-8e27-4158-9817-b144f4389083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921CFAF9-9BA6-4615-920D-E72E40C5E062}"/>
</file>

<file path=customXml/itemProps2.xml><?xml version="1.0" encoding="utf-8"?>
<ds:datastoreItem xmlns:ds="http://schemas.openxmlformats.org/officeDocument/2006/customXml" ds:itemID="{ACCBBBD7-2D11-4065-9419-15EF3731D3BE}">
  <ds:schemaRefs>
    <ds:schemaRef ds:uri="439207a3-8e27-4158-9817-b144f4389083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4997CC69-AB9C-4BD4-A558-CA021C9DA4A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Custom</PresentationFormat>
  <Slides>8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20_BasicBlack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INSIGHTS GAINED</vt:lpstr>
      <vt:lpstr>PowerPoint Presentation</vt:lpstr>
      <vt:lpstr>THANK YOU FOR YOUR ATTENTION!  IF YOU GOT ANY QUESTIONS DON’T HESITATE TO ASK :)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Blinky app</dc:title>
  <dc:creator>Jordi Sacco</dc:creator>
  <cp:revision>1</cp:revision>
  <dcterms:modified xsi:type="dcterms:W3CDTF">2023-04-19T14:20:35Z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ediaServiceImageTags">
    <vt:lpwstr/>
  </property>
  <property fmtid="{D5CDD505-2E9C-101B-9397-08002B2CF9AE}" pid="3" name="ContentTypeId">
    <vt:lpwstr>0x01010071CE3EBF06BB2C46BDAE7419F47517B7</vt:lpwstr>
  </property>
</Properties>
</file>